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334" r:id="rId3"/>
    <p:sldId id="318" r:id="rId4"/>
    <p:sldId id="285" r:id="rId5"/>
    <p:sldId id="273" r:id="rId6"/>
    <p:sldId id="333" r:id="rId7"/>
    <p:sldId id="284" r:id="rId8"/>
    <p:sldId id="287" r:id="rId9"/>
    <p:sldId id="274" r:id="rId10"/>
    <p:sldId id="288" r:id="rId11"/>
    <p:sldId id="289" r:id="rId12"/>
    <p:sldId id="313" r:id="rId13"/>
    <p:sldId id="310" r:id="rId14"/>
    <p:sldId id="316" r:id="rId15"/>
    <p:sldId id="337" r:id="rId16"/>
    <p:sldId id="315" r:id="rId17"/>
    <p:sldId id="317" r:id="rId18"/>
    <p:sldId id="297" r:id="rId19"/>
    <p:sldId id="298" r:id="rId20"/>
    <p:sldId id="299" r:id="rId21"/>
    <p:sldId id="336" r:id="rId22"/>
    <p:sldId id="314" r:id="rId23"/>
    <p:sldId id="294" r:id="rId24"/>
    <p:sldId id="295" r:id="rId25"/>
    <p:sldId id="338" r:id="rId26"/>
    <p:sldId id="279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19FB"/>
    <a:srgbClr val="0B02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EA04C3-B9F0-491C-9237-DB0C626F39AC}" v="293" dt="2024-02-14T06:54:20.61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1" d="100"/>
          <a:sy n="71" d="100"/>
        </p:scale>
        <p:origin x="41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ghavasimhan Thirunarayanan" userId="e80d42a438369308" providerId="LiveId" clId="{0BEA04C3-B9F0-491C-9237-DB0C626F39AC}"/>
    <pc:docChg chg="undo redo custSel addSld delSld modSld sldOrd">
      <pc:chgData name="Raghavasimhan Thirunarayanan" userId="e80d42a438369308" providerId="LiveId" clId="{0BEA04C3-B9F0-491C-9237-DB0C626F39AC}" dt="2024-02-14T06:55:16.638" v="1979" actId="47"/>
      <pc:docMkLst>
        <pc:docMk/>
      </pc:docMkLst>
      <pc:sldChg chg="addSp delSp modSp mod setBg delDesignElem">
        <pc:chgData name="Raghavasimhan Thirunarayanan" userId="e80d42a438369308" providerId="LiveId" clId="{0BEA04C3-B9F0-491C-9237-DB0C626F39AC}" dt="2024-02-14T06:47:34.501" v="1852" actId="20577"/>
        <pc:sldMkLst>
          <pc:docMk/>
          <pc:sldMk cId="1614998777" sldId="256"/>
        </pc:sldMkLst>
        <pc:spChg chg="mod">
          <ac:chgData name="Raghavasimhan Thirunarayanan" userId="e80d42a438369308" providerId="LiveId" clId="{0BEA04C3-B9F0-491C-9237-DB0C626F39AC}" dt="2024-02-14T06:47:26.471" v="1824" actId="20577"/>
          <ac:spMkLst>
            <pc:docMk/>
            <pc:sldMk cId="1614998777" sldId="256"/>
            <ac:spMk id="2" creationId="{C4DEA3E8-0BEE-EE18-450E-13A2914D316F}"/>
          </ac:spMkLst>
        </pc:spChg>
        <pc:spChg chg="mod">
          <ac:chgData name="Raghavasimhan Thirunarayanan" userId="e80d42a438369308" providerId="LiveId" clId="{0BEA04C3-B9F0-491C-9237-DB0C626F39AC}" dt="2024-02-14T06:47:34.501" v="1852" actId="20577"/>
          <ac:spMkLst>
            <pc:docMk/>
            <pc:sldMk cId="1614998777" sldId="256"/>
            <ac:spMk id="3" creationId="{39B75720-EC98-132F-16B9-779A4A1A8017}"/>
          </ac:spMkLst>
        </pc:spChg>
        <pc:spChg chg="add del">
          <ac:chgData name="Raghavasimhan Thirunarayanan" userId="e80d42a438369308" providerId="LiveId" clId="{0BEA04C3-B9F0-491C-9237-DB0C626F39AC}" dt="2024-02-13T10:52:06.234" v="426"/>
          <ac:spMkLst>
            <pc:docMk/>
            <pc:sldMk cId="1614998777" sldId="256"/>
            <ac:spMk id="11" creationId="{259ACC7A-6809-44E9-A594-85696A6C2BED}"/>
          </ac:spMkLst>
        </pc:spChg>
        <pc:spChg chg="add del">
          <ac:chgData name="Raghavasimhan Thirunarayanan" userId="e80d42a438369308" providerId="LiveId" clId="{0BEA04C3-B9F0-491C-9237-DB0C626F39AC}" dt="2024-02-13T10:51:26.424" v="415" actId="26606"/>
          <ac:spMkLst>
            <pc:docMk/>
            <pc:sldMk cId="1614998777" sldId="256"/>
            <ac:spMk id="13" creationId="{51B680D3-33DA-4AED-8452-A96B49AAA8D8}"/>
          </ac:spMkLst>
        </pc:spChg>
        <pc:spChg chg="add del">
          <ac:chgData name="Raghavasimhan Thirunarayanan" userId="e80d42a438369308" providerId="LiveId" clId="{0BEA04C3-B9F0-491C-9237-DB0C626F39AC}" dt="2024-02-13T10:51:26.424" v="415" actId="26606"/>
          <ac:spMkLst>
            <pc:docMk/>
            <pc:sldMk cId="1614998777" sldId="256"/>
            <ac:spMk id="15" creationId="{AB854EE0-7215-4BC8-8518-42D6DB20653B}"/>
          </ac:spMkLst>
        </pc:spChg>
        <pc:spChg chg="add del">
          <ac:chgData name="Raghavasimhan Thirunarayanan" userId="e80d42a438369308" providerId="LiveId" clId="{0BEA04C3-B9F0-491C-9237-DB0C626F39AC}" dt="2024-02-13T10:51:26.424" v="415" actId="26606"/>
          <ac:spMkLst>
            <pc:docMk/>
            <pc:sldMk cId="1614998777" sldId="256"/>
            <ac:spMk id="17" creationId="{2170F728-C2F1-46CE-BA22-F8F0CDF9CFFB}"/>
          </ac:spMkLst>
        </pc:spChg>
        <pc:spChg chg="add del">
          <ac:chgData name="Raghavasimhan Thirunarayanan" userId="e80d42a438369308" providerId="LiveId" clId="{0BEA04C3-B9F0-491C-9237-DB0C626F39AC}" dt="2024-02-13T10:51:26.424" v="415" actId="26606"/>
          <ac:spMkLst>
            <pc:docMk/>
            <pc:sldMk cId="1614998777" sldId="256"/>
            <ac:spMk id="19" creationId="{212791CF-354A-4144-A3C0-4AC897843315}"/>
          </ac:spMkLst>
        </pc:spChg>
        <pc:spChg chg="add del">
          <ac:chgData name="Raghavasimhan Thirunarayanan" userId="e80d42a438369308" providerId="LiveId" clId="{0BEA04C3-B9F0-491C-9237-DB0C626F39AC}" dt="2024-02-13T10:52:06.234" v="426"/>
          <ac:spMkLst>
            <pc:docMk/>
            <pc:sldMk cId="1614998777" sldId="256"/>
            <ac:spMk id="21" creationId="{C8221A89-FE35-4C46-8874-69154D2A8CCA}"/>
          </ac:spMkLst>
        </pc:spChg>
        <pc:spChg chg="add del">
          <ac:chgData name="Raghavasimhan Thirunarayanan" userId="e80d42a438369308" providerId="LiveId" clId="{0BEA04C3-B9F0-491C-9237-DB0C626F39AC}" dt="2024-02-13T10:52:06.234" v="426"/>
          <ac:spMkLst>
            <pc:docMk/>
            <pc:sldMk cId="1614998777" sldId="256"/>
            <ac:spMk id="23" creationId="{79E62B6A-C5F9-4D52-9F66-8777358274F9}"/>
          </ac:spMkLst>
        </pc:spChg>
        <pc:spChg chg="add del">
          <ac:chgData name="Raghavasimhan Thirunarayanan" userId="e80d42a438369308" providerId="LiveId" clId="{0BEA04C3-B9F0-491C-9237-DB0C626F39AC}" dt="2024-02-13T10:52:06.234" v="426"/>
          <ac:spMkLst>
            <pc:docMk/>
            <pc:sldMk cId="1614998777" sldId="256"/>
            <ac:spMk id="24" creationId="{95F95C49-E748-4D32-8417-22E5B6A6F5E1}"/>
          </ac:spMkLst>
        </pc:spChg>
        <pc:spChg chg="add del">
          <ac:chgData name="Raghavasimhan Thirunarayanan" userId="e80d42a438369308" providerId="LiveId" clId="{0BEA04C3-B9F0-491C-9237-DB0C626F39AC}" dt="2024-02-13T10:52:06.234" v="426"/>
          <ac:spMkLst>
            <pc:docMk/>
            <pc:sldMk cId="1614998777" sldId="256"/>
            <ac:spMk id="25" creationId="{E2AE10EC-5E3B-4FC0-B43F-1E44500096E5}"/>
          </ac:spMkLst>
        </pc:spChg>
        <pc:grpChg chg="add del">
          <ac:chgData name="Raghavasimhan Thirunarayanan" userId="e80d42a438369308" providerId="LiveId" clId="{0BEA04C3-B9F0-491C-9237-DB0C626F39AC}" dt="2024-02-13T10:51:26.424" v="415" actId="26606"/>
          <ac:grpSpMkLst>
            <pc:docMk/>
            <pc:sldMk cId="1614998777" sldId="256"/>
            <ac:grpSpMk id="9" creationId="{8ECF6E53-BD29-4C0D-9AD3-3E1708826A6C}"/>
          </ac:grpSpMkLst>
        </pc:grpChg>
        <pc:picChg chg="add del">
          <ac:chgData name="Raghavasimhan Thirunarayanan" userId="e80d42a438369308" providerId="LiveId" clId="{0BEA04C3-B9F0-491C-9237-DB0C626F39AC}" dt="2024-02-13T10:51:26.424" v="415" actId="26606"/>
          <ac:picMkLst>
            <pc:docMk/>
            <pc:sldMk cId="1614998777" sldId="256"/>
            <ac:picMk id="5" creationId="{F056F552-F50E-90A0-8C40-A215123C5C63}"/>
          </ac:picMkLst>
        </pc:picChg>
        <pc:picChg chg="add">
          <ac:chgData name="Raghavasimhan Thirunarayanan" userId="e80d42a438369308" providerId="LiveId" clId="{0BEA04C3-B9F0-491C-9237-DB0C626F39AC}" dt="2024-02-13T10:51:26.452" v="416" actId="26606"/>
          <ac:picMkLst>
            <pc:docMk/>
            <pc:sldMk cId="1614998777" sldId="256"/>
            <ac:picMk id="22" creationId="{3E9796D5-6401-E830-9A2D-EEE86CF9223F}"/>
          </ac:picMkLst>
        </pc:picChg>
      </pc:sldChg>
      <pc:sldChg chg="modSp mod">
        <pc:chgData name="Raghavasimhan Thirunarayanan" userId="e80d42a438369308" providerId="LiveId" clId="{0BEA04C3-B9F0-491C-9237-DB0C626F39AC}" dt="2024-02-13T10:52:51.347" v="484" actId="1035"/>
        <pc:sldMkLst>
          <pc:docMk/>
          <pc:sldMk cId="1774566592" sldId="273"/>
        </pc:sldMkLst>
        <pc:spChg chg="mod">
          <ac:chgData name="Raghavasimhan Thirunarayanan" userId="e80d42a438369308" providerId="LiveId" clId="{0BEA04C3-B9F0-491C-9237-DB0C626F39AC}" dt="2024-02-13T10:52:06.234" v="426"/>
          <ac:spMkLst>
            <pc:docMk/>
            <pc:sldMk cId="1774566592" sldId="273"/>
            <ac:spMk id="2" creationId="{FF496130-44A4-9C3D-FEE1-1F45136D31A3}"/>
          </ac:spMkLst>
        </pc:spChg>
        <pc:spChg chg="mod">
          <ac:chgData name="Raghavasimhan Thirunarayanan" userId="e80d42a438369308" providerId="LiveId" clId="{0BEA04C3-B9F0-491C-9237-DB0C626F39AC}" dt="2024-02-13T10:52:28.777" v="436" actId="403"/>
          <ac:spMkLst>
            <pc:docMk/>
            <pc:sldMk cId="1774566592" sldId="273"/>
            <ac:spMk id="3" creationId="{DB2795F1-32D7-E678-8B15-1D349FA186DF}"/>
          </ac:spMkLst>
        </pc:spChg>
        <pc:spChg chg="mod">
          <ac:chgData name="Raghavasimhan Thirunarayanan" userId="e80d42a438369308" providerId="LiveId" clId="{0BEA04C3-B9F0-491C-9237-DB0C626F39AC}" dt="2024-02-13T10:52:51.347" v="484" actId="1035"/>
          <ac:spMkLst>
            <pc:docMk/>
            <pc:sldMk cId="1774566592" sldId="273"/>
            <ac:spMk id="13" creationId="{7AFBAC4C-775C-8FD3-FD09-5466091CE183}"/>
          </ac:spMkLst>
        </pc:spChg>
        <pc:spChg chg="mod">
          <ac:chgData name="Raghavasimhan Thirunarayanan" userId="e80d42a438369308" providerId="LiveId" clId="{0BEA04C3-B9F0-491C-9237-DB0C626F39AC}" dt="2024-02-13T10:52:51.347" v="484" actId="1035"/>
          <ac:spMkLst>
            <pc:docMk/>
            <pc:sldMk cId="1774566592" sldId="273"/>
            <ac:spMk id="14" creationId="{46907FD2-EAF7-917E-3D22-20AC647F51AF}"/>
          </ac:spMkLst>
        </pc:spChg>
        <pc:spChg chg="mod">
          <ac:chgData name="Raghavasimhan Thirunarayanan" userId="e80d42a438369308" providerId="LiveId" clId="{0BEA04C3-B9F0-491C-9237-DB0C626F39AC}" dt="2024-02-13T10:52:51.347" v="484" actId="1035"/>
          <ac:spMkLst>
            <pc:docMk/>
            <pc:sldMk cId="1774566592" sldId="273"/>
            <ac:spMk id="21" creationId="{3FE03804-6157-2A2B-4F07-469B4197D3F1}"/>
          </ac:spMkLst>
        </pc:spChg>
        <pc:spChg chg="mod">
          <ac:chgData name="Raghavasimhan Thirunarayanan" userId="e80d42a438369308" providerId="LiveId" clId="{0BEA04C3-B9F0-491C-9237-DB0C626F39AC}" dt="2024-02-13T10:52:51.347" v="484" actId="1035"/>
          <ac:spMkLst>
            <pc:docMk/>
            <pc:sldMk cId="1774566592" sldId="273"/>
            <ac:spMk id="25" creationId="{935ECA5C-5B1D-95E8-DF32-EFAB9EAF186B}"/>
          </ac:spMkLst>
        </pc:spChg>
        <pc:spChg chg="mod">
          <ac:chgData name="Raghavasimhan Thirunarayanan" userId="e80d42a438369308" providerId="LiveId" clId="{0BEA04C3-B9F0-491C-9237-DB0C626F39AC}" dt="2024-02-13T10:52:51.347" v="484" actId="1035"/>
          <ac:spMkLst>
            <pc:docMk/>
            <pc:sldMk cId="1774566592" sldId="273"/>
            <ac:spMk id="29" creationId="{57AAEB9D-5EAE-9E04-BEAF-5927DB0147DC}"/>
          </ac:spMkLst>
        </pc:spChg>
        <pc:spChg chg="mod">
          <ac:chgData name="Raghavasimhan Thirunarayanan" userId="e80d42a438369308" providerId="LiveId" clId="{0BEA04C3-B9F0-491C-9237-DB0C626F39AC}" dt="2024-02-13T10:52:51.347" v="484" actId="1035"/>
          <ac:spMkLst>
            <pc:docMk/>
            <pc:sldMk cId="1774566592" sldId="273"/>
            <ac:spMk id="30" creationId="{BB90C3E9-D613-18A2-FC4C-C0E490345696}"/>
          </ac:spMkLst>
        </pc:spChg>
        <pc:spChg chg="mod">
          <ac:chgData name="Raghavasimhan Thirunarayanan" userId="e80d42a438369308" providerId="LiveId" clId="{0BEA04C3-B9F0-491C-9237-DB0C626F39AC}" dt="2024-02-13T10:52:51.347" v="484" actId="1035"/>
          <ac:spMkLst>
            <pc:docMk/>
            <pc:sldMk cId="1774566592" sldId="273"/>
            <ac:spMk id="35" creationId="{C627E00B-18C0-48CF-34F7-45ACC3B07196}"/>
          </ac:spMkLst>
        </pc:spChg>
        <pc:spChg chg="mod">
          <ac:chgData name="Raghavasimhan Thirunarayanan" userId="e80d42a438369308" providerId="LiveId" clId="{0BEA04C3-B9F0-491C-9237-DB0C626F39AC}" dt="2024-02-13T10:52:51.347" v="484" actId="1035"/>
          <ac:spMkLst>
            <pc:docMk/>
            <pc:sldMk cId="1774566592" sldId="273"/>
            <ac:spMk id="37" creationId="{DBC897D6-5FDC-0A6A-15D9-BFCFB7754933}"/>
          </ac:spMkLst>
        </pc:spChg>
        <pc:spChg chg="mod">
          <ac:chgData name="Raghavasimhan Thirunarayanan" userId="e80d42a438369308" providerId="LiveId" clId="{0BEA04C3-B9F0-491C-9237-DB0C626F39AC}" dt="2024-02-13T10:52:51.347" v="484" actId="1035"/>
          <ac:spMkLst>
            <pc:docMk/>
            <pc:sldMk cId="1774566592" sldId="273"/>
            <ac:spMk id="38" creationId="{FF978858-CC2B-7C65-CAE1-95CF07169D1C}"/>
          </ac:spMkLst>
        </pc:spChg>
        <pc:spChg chg="mod">
          <ac:chgData name="Raghavasimhan Thirunarayanan" userId="e80d42a438369308" providerId="LiveId" clId="{0BEA04C3-B9F0-491C-9237-DB0C626F39AC}" dt="2024-02-13T10:52:06.234" v="426"/>
          <ac:spMkLst>
            <pc:docMk/>
            <pc:sldMk cId="1774566592" sldId="273"/>
            <ac:spMk id="42" creationId="{B5784D70-06FB-5159-8F6A-83597F360D08}"/>
          </ac:spMkLst>
        </pc:spChg>
        <pc:spChg chg="mod">
          <ac:chgData name="Raghavasimhan Thirunarayanan" userId="e80d42a438369308" providerId="LiveId" clId="{0BEA04C3-B9F0-491C-9237-DB0C626F39AC}" dt="2024-02-13T10:52:06.234" v="426"/>
          <ac:spMkLst>
            <pc:docMk/>
            <pc:sldMk cId="1774566592" sldId="273"/>
            <ac:spMk id="43" creationId="{6A02E342-3C61-D37C-082C-4EA67D4C9A23}"/>
          </ac:spMkLst>
        </pc:spChg>
        <pc:cxnChg chg="mod">
          <ac:chgData name="Raghavasimhan Thirunarayanan" userId="e80d42a438369308" providerId="LiveId" clId="{0BEA04C3-B9F0-491C-9237-DB0C626F39AC}" dt="2024-02-13T10:52:51.347" v="484" actId="1035"/>
          <ac:cxnSpMkLst>
            <pc:docMk/>
            <pc:sldMk cId="1774566592" sldId="273"/>
            <ac:cxnSpMk id="9" creationId="{0091E9C6-490F-A29C-3505-25DE65B162D9}"/>
          </ac:cxnSpMkLst>
        </pc:cxnChg>
        <pc:cxnChg chg="mod">
          <ac:chgData name="Raghavasimhan Thirunarayanan" userId="e80d42a438369308" providerId="LiveId" clId="{0BEA04C3-B9F0-491C-9237-DB0C626F39AC}" dt="2024-02-13T10:52:51.347" v="484" actId="1035"/>
          <ac:cxnSpMkLst>
            <pc:docMk/>
            <pc:sldMk cId="1774566592" sldId="273"/>
            <ac:cxnSpMk id="10" creationId="{C621807F-E243-7D20-B64D-5E9314378256}"/>
          </ac:cxnSpMkLst>
        </pc:cxnChg>
        <pc:cxnChg chg="mod">
          <ac:chgData name="Raghavasimhan Thirunarayanan" userId="e80d42a438369308" providerId="LiveId" clId="{0BEA04C3-B9F0-491C-9237-DB0C626F39AC}" dt="2024-02-13T10:52:51.347" v="484" actId="1035"/>
          <ac:cxnSpMkLst>
            <pc:docMk/>
            <pc:sldMk cId="1774566592" sldId="273"/>
            <ac:cxnSpMk id="11" creationId="{8AF5AEF4-315A-6C9B-FF67-4EC99F4E5782}"/>
          </ac:cxnSpMkLst>
        </pc:cxnChg>
        <pc:cxnChg chg="mod">
          <ac:chgData name="Raghavasimhan Thirunarayanan" userId="e80d42a438369308" providerId="LiveId" clId="{0BEA04C3-B9F0-491C-9237-DB0C626F39AC}" dt="2024-02-13T10:52:51.347" v="484" actId="1035"/>
          <ac:cxnSpMkLst>
            <pc:docMk/>
            <pc:sldMk cId="1774566592" sldId="273"/>
            <ac:cxnSpMk id="15" creationId="{2CCD3A58-C984-6825-F6E5-EFD5067C758A}"/>
          </ac:cxnSpMkLst>
        </pc:cxnChg>
        <pc:cxnChg chg="mod">
          <ac:chgData name="Raghavasimhan Thirunarayanan" userId="e80d42a438369308" providerId="LiveId" clId="{0BEA04C3-B9F0-491C-9237-DB0C626F39AC}" dt="2024-02-13T10:52:51.347" v="484" actId="1035"/>
          <ac:cxnSpMkLst>
            <pc:docMk/>
            <pc:sldMk cId="1774566592" sldId="273"/>
            <ac:cxnSpMk id="16" creationId="{C5384EFD-BDC0-DF04-AD7C-192A7EC8A54C}"/>
          </ac:cxnSpMkLst>
        </pc:cxnChg>
        <pc:cxnChg chg="mod">
          <ac:chgData name="Raghavasimhan Thirunarayanan" userId="e80d42a438369308" providerId="LiveId" clId="{0BEA04C3-B9F0-491C-9237-DB0C626F39AC}" dt="2024-02-13T10:52:51.347" v="484" actId="1035"/>
          <ac:cxnSpMkLst>
            <pc:docMk/>
            <pc:sldMk cId="1774566592" sldId="273"/>
            <ac:cxnSpMk id="17" creationId="{35D9B1DA-34DE-CC85-F7E2-AD726450067F}"/>
          </ac:cxnSpMkLst>
        </pc:cxnChg>
        <pc:cxnChg chg="mod">
          <ac:chgData name="Raghavasimhan Thirunarayanan" userId="e80d42a438369308" providerId="LiveId" clId="{0BEA04C3-B9F0-491C-9237-DB0C626F39AC}" dt="2024-02-13T10:52:51.347" v="484" actId="1035"/>
          <ac:cxnSpMkLst>
            <pc:docMk/>
            <pc:sldMk cId="1774566592" sldId="273"/>
            <ac:cxnSpMk id="20" creationId="{2EEB2359-48BB-E0F4-EAC5-10ABEA999635}"/>
          </ac:cxnSpMkLst>
        </pc:cxnChg>
        <pc:cxnChg chg="mod">
          <ac:chgData name="Raghavasimhan Thirunarayanan" userId="e80d42a438369308" providerId="LiveId" clId="{0BEA04C3-B9F0-491C-9237-DB0C626F39AC}" dt="2024-02-13T10:52:51.347" v="484" actId="1035"/>
          <ac:cxnSpMkLst>
            <pc:docMk/>
            <pc:sldMk cId="1774566592" sldId="273"/>
            <ac:cxnSpMk id="22" creationId="{8B287D4C-BF06-D5C0-0C70-E25055ABB597}"/>
          </ac:cxnSpMkLst>
        </pc:cxnChg>
        <pc:cxnChg chg="mod">
          <ac:chgData name="Raghavasimhan Thirunarayanan" userId="e80d42a438369308" providerId="LiveId" clId="{0BEA04C3-B9F0-491C-9237-DB0C626F39AC}" dt="2024-02-13T10:52:51.347" v="484" actId="1035"/>
          <ac:cxnSpMkLst>
            <pc:docMk/>
            <pc:sldMk cId="1774566592" sldId="273"/>
            <ac:cxnSpMk id="26" creationId="{03463585-EED0-AF27-5B1E-8638C5F867AF}"/>
          </ac:cxnSpMkLst>
        </pc:cxnChg>
        <pc:cxnChg chg="mod">
          <ac:chgData name="Raghavasimhan Thirunarayanan" userId="e80d42a438369308" providerId="LiveId" clId="{0BEA04C3-B9F0-491C-9237-DB0C626F39AC}" dt="2024-02-13T10:52:51.347" v="484" actId="1035"/>
          <ac:cxnSpMkLst>
            <pc:docMk/>
            <pc:sldMk cId="1774566592" sldId="273"/>
            <ac:cxnSpMk id="27" creationId="{2B51AF8E-2E51-210F-A9F6-21DE37A7BD6A}"/>
          </ac:cxnSpMkLst>
        </pc:cxnChg>
        <pc:cxnChg chg="mod">
          <ac:chgData name="Raghavasimhan Thirunarayanan" userId="e80d42a438369308" providerId="LiveId" clId="{0BEA04C3-B9F0-491C-9237-DB0C626F39AC}" dt="2024-02-13T10:52:51.347" v="484" actId="1035"/>
          <ac:cxnSpMkLst>
            <pc:docMk/>
            <pc:sldMk cId="1774566592" sldId="273"/>
            <ac:cxnSpMk id="28" creationId="{D568D759-73FD-0A5F-5F1F-BF7BE6493567}"/>
          </ac:cxnSpMkLst>
        </pc:cxnChg>
        <pc:cxnChg chg="mod">
          <ac:chgData name="Raghavasimhan Thirunarayanan" userId="e80d42a438369308" providerId="LiveId" clId="{0BEA04C3-B9F0-491C-9237-DB0C626F39AC}" dt="2024-02-13T10:52:51.347" v="484" actId="1035"/>
          <ac:cxnSpMkLst>
            <pc:docMk/>
            <pc:sldMk cId="1774566592" sldId="273"/>
            <ac:cxnSpMk id="31" creationId="{0A417213-F20E-93EB-508E-0002004CDB08}"/>
          </ac:cxnSpMkLst>
        </pc:cxnChg>
        <pc:cxnChg chg="mod">
          <ac:chgData name="Raghavasimhan Thirunarayanan" userId="e80d42a438369308" providerId="LiveId" clId="{0BEA04C3-B9F0-491C-9237-DB0C626F39AC}" dt="2024-02-13T10:52:51.347" v="484" actId="1035"/>
          <ac:cxnSpMkLst>
            <pc:docMk/>
            <pc:sldMk cId="1774566592" sldId="273"/>
            <ac:cxnSpMk id="32" creationId="{4478F0AA-AEE6-CF04-CD74-BE306DF5C80B}"/>
          </ac:cxnSpMkLst>
        </pc:cxnChg>
        <pc:cxnChg chg="mod">
          <ac:chgData name="Raghavasimhan Thirunarayanan" userId="e80d42a438369308" providerId="LiveId" clId="{0BEA04C3-B9F0-491C-9237-DB0C626F39AC}" dt="2024-02-13T10:52:51.347" v="484" actId="1035"/>
          <ac:cxnSpMkLst>
            <pc:docMk/>
            <pc:sldMk cId="1774566592" sldId="273"/>
            <ac:cxnSpMk id="33" creationId="{C071CB1B-F9EC-3932-C156-48B2DB2E9EA7}"/>
          </ac:cxnSpMkLst>
        </pc:cxnChg>
        <pc:cxnChg chg="mod">
          <ac:chgData name="Raghavasimhan Thirunarayanan" userId="e80d42a438369308" providerId="LiveId" clId="{0BEA04C3-B9F0-491C-9237-DB0C626F39AC}" dt="2024-02-13T10:52:51.347" v="484" actId="1035"/>
          <ac:cxnSpMkLst>
            <pc:docMk/>
            <pc:sldMk cId="1774566592" sldId="273"/>
            <ac:cxnSpMk id="34" creationId="{5E2927BC-02D4-1AB7-EC96-86A5454C30A8}"/>
          </ac:cxnSpMkLst>
        </pc:cxnChg>
        <pc:cxnChg chg="mod">
          <ac:chgData name="Raghavasimhan Thirunarayanan" userId="e80d42a438369308" providerId="LiveId" clId="{0BEA04C3-B9F0-491C-9237-DB0C626F39AC}" dt="2024-02-13T10:52:51.347" v="484" actId="1035"/>
          <ac:cxnSpMkLst>
            <pc:docMk/>
            <pc:sldMk cId="1774566592" sldId="273"/>
            <ac:cxnSpMk id="36" creationId="{DE366EEB-84A1-A3A3-7532-A62B86AF75A2}"/>
          </ac:cxnSpMkLst>
        </pc:cxnChg>
      </pc:sldChg>
      <pc:sldChg chg="modSp mod">
        <pc:chgData name="Raghavasimhan Thirunarayanan" userId="e80d42a438369308" providerId="LiveId" clId="{0BEA04C3-B9F0-491C-9237-DB0C626F39AC}" dt="2024-02-13T17:16:14.877" v="1702"/>
        <pc:sldMkLst>
          <pc:docMk/>
          <pc:sldMk cId="527361033" sldId="274"/>
        </pc:sldMkLst>
        <pc:spChg chg="mod">
          <ac:chgData name="Raghavasimhan Thirunarayanan" userId="e80d42a438369308" providerId="LiveId" clId="{0BEA04C3-B9F0-491C-9237-DB0C626F39AC}" dt="2024-02-13T17:16:14.877" v="1702"/>
          <ac:spMkLst>
            <pc:docMk/>
            <pc:sldMk cId="527361033" sldId="274"/>
            <ac:spMk id="2" creationId="{FF496130-44A4-9C3D-FEE1-1F45136D31A3}"/>
          </ac:spMkLst>
        </pc:spChg>
      </pc:sldChg>
      <pc:sldChg chg="modSp mod">
        <pc:chgData name="Raghavasimhan Thirunarayanan" userId="e80d42a438369308" providerId="LiveId" clId="{0BEA04C3-B9F0-491C-9237-DB0C626F39AC}" dt="2024-02-14T06:54:46.286" v="1978" actId="14100"/>
        <pc:sldMkLst>
          <pc:docMk/>
          <pc:sldMk cId="4015842476" sldId="279"/>
        </pc:sldMkLst>
        <pc:spChg chg="mod">
          <ac:chgData name="Raghavasimhan Thirunarayanan" userId="e80d42a438369308" providerId="LiveId" clId="{0BEA04C3-B9F0-491C-9237-DB0C626F39AC}" dt="2024-02-14T06:54:46.286" v="1978" actId="14100"/>
          <ac:spMkLst>
            <pc:docMk/>
            <pc:sldMk cId="4015842476" sldId="279"/>
            <ac:spMk id="2" creationId="{6FA0878A-564A-5723-7B28-0E55A1B2104B}"/>
          </ac:spMkLst>
        </pc:spChg>
        <pc:spChg chg="mod">
          <ac:chgData name="Raghavasimhan Thirunarayanan" userId="e80d42a438369308" providerId="LiveId" clId="{0BEA04C3-B9F0-491C-9237-DB0C626F39AC}" dt="2024-02-14T06:54:20.616" v="1977"/>
          <ac:spMkLst>
            <pc:docMk/>
            <pc:sldMk cId="4015842476" sldId="279"/>
            <ac:spMk id="3" creationId="{115EBD6B-CDE8-EC03-1581-BDFF49251FD1}"/>
          </ac:spMkLst>
        </pc:spChg>
      </pc:sldChg>
      <pc:sldChg chg="modSp mod ord">
        <pc:chgData name="Raghavasimhan Thirunarayanan" userId="e80d42a438369308" providerId="LiveId" clId="{0BEA04C3-B9F0-491C-9237-DB0C626F39AC}" dt="2024-02-13T11:09:18.421" v="676"/>
        <pc:sldMkLst>
          <pc:docMk/>
          <pc:sldMk cId="2012565301" sldId="284"/>
        </pc:sldMkLst>
        <pc:spChg chg="mod">
          <ac:chgData name="Raghavasimhan Thirunarayanan" userId="e80d42a438369308" providerId="LiveId" clId="{0BEA04C3-B9F0-491C-9237-DB0C626F39AC}" dt="2024-02-13T10:52:06.234" v="426"/>
          <ac:spMkLst>
            <pc:docMk/>
            <pc:sldMk cId="2012565301" sldId="284"/>
            <ac:spMk id="2" creationId="{FF496130-44A4-9C3D-FEE1-1F45136D31A3}"/>
          </ac:spMkLst>
        </pc:spChg>
        <pc:spChg chg="mod">
          <ac:chgData name="Raghavasimhan Thirunarayanan" userId="e80d42a438369308" providerId="LiveId" clId="{0BEA04C3-B9F0-491C-9237-DB0C626F39AC}" dt="2024-02-13T10:52:06.497" v="427" actId="27636"/>
          <ac:spMkLst>
            <pc:docMk/>
            <pc:sldMk cId="2012565301" sldId="284"/>
            <ac:spMk id="3" creationId="{DB2795F1-32D7-E678-8B15-1D349FA186DF}"/>
          </ac:spMkLst>
        </pc:spChg>
        <pc:spChg chg="mod">
          <ac:chgData name="Raghavasimhan Thirunarayanan" userId="e80d42a438369308" providerId="LiveId" clId="{0BEA04C3-B9F0-491C-9237-DB0C626F39AC}" dt="2024-02-13T10:52:06.234" v="426"/>
          <ac:spMkLst>
            <pc:docMk/>
            <pc:sldMk cId="2012565301" sldId="284"/>
            <ac:spMk id="7" creationId="{63C3098B-D2BF-B2B8-0CFA-A5E0BC286C33}"/>
          </ac:spMkLst>
        </pc:spChg>
        <pc:spChg chg="mod">
          <ac:chgData name="Raghavasimhan Thirunarayanan" userId="e80d42a438369308" providerId="LiveId" clId="{0BEA04C3-B9F0-491C-9237-DB0C626F39AC}" dt="2024-02-13T10:52:06.234" v="426"/>
          <ac:spMkLst>
            <pc:docMk/>
            <pc:sldMk cId="2012565301" sldId="284"/>
            <ac:spMk id="8" creationId="{74C97E1B-0FD7-6DD5-BEC1-C77C3E9899EF}"/>
          </ac:spMkLst>
        </pc:spChg>
      </pc:sldChg>
      <pc:sldChg chg="modSp mod">
        <pc:chgData name="Raghavasimhan Thirunarayanan" userId="e80d42a438369308" providerId="LiveId" clId="{0BEA04C3-B9F0-491C-9237-DB0C626F39AC}" dt="2024-02-13T10:52:06.234" v="426"/>
        <pc:sldMkLst>
          <pc:docMk/>
          <pc:sldMk cId="2253798135" sldId="285"/>
        </pc:sldMkLst>
        <pc:spChg chg="mod">
          <ac:chgData name="Raghavasimhan Thirunarayanan" userId="e80d42a438369308" providerId="LiveId" clId="{0BEA04C3-B9F0-491C-9237-DB0C626F39AC}" dt="2024-02-13T10:52:06.234" v="426"/>
          <ac:spMkLst>
            <pc:docMk/>
            <pc:sldMk cId="2253798135" sldId="285"/>
            <ac:spMk id="2" creationId="{FF496130-44A4-9C3D-FEE1-1F45136D31A3}"/>
          </ac:spMkLst>
        </pc:spChg>
        <pc:spChg chg="mod">
          <ac:chgData name="Raghavasimhan Thirunarayanan" userId="e80d42a438369308" providerId="LiveId" clId="{0BEA04C3-B9F0-491C-9237-DB0C626F39AC}" dt="2024-02-13T10:49:37.802" v="363" actId="1036"/>
          <ac:spMkLst>
            <pc:docMk/>
            <pc:sldMk cId="2253798135" sldId="285"/>
            <ac:spMk id="27" creationId="{BA7E43A2-2FC3-F695-FA0B-9F1E27CA61B5}"/>
          </ac:spMkLst>
        </pc:spChg>
        <pc:spChg chg="mod">
          <ac:chgData name="Raghavasimhan Thirunarayanan" userId="e80d42a438369308" providerId="LiveId" clId="{0BEA04C3-B9F0-491C-9237-DB0C626F39AC}" dt="2024-02-13T10:49:37.802" v="363" actId="1036"/>
          <ac:spMkLst>
            <pc:docMk/>
            <pc:sldMk cId="2253798135" sldId="285"/>
            <ac:spMk id="28" creationId="{3EEE54AB-CDE5-1634-1C1A-055DBEE0CF28}"/>
          </ac:spMkLst>
        </pc:spChg>
        <pc:spChg chg="mod">
          <ac:chgData name="Raghavasimhan Thirunarayanan" userId="e80d42a438369308" providerId="LiveId" clId="{0BEA04C3-B9F0-491C-9237-DB0C626F39AC}" dt="2024-02-13T10:49:37.802" v="363" actId="1036"/>
          <ac:spMkLst>
            <pc:docMk/>
            <pc:sldMk cId="2253798135" sldId="285"/>
            <ac:spMk id="63" creationId="{56139B75-D9BA-23A0-6C2E-978EDBCF1BE0}"/>
          </ac:spMkLst>
        </pc:spChg>
        <pc:spChg chg="mod">
          <ac:chgData name="Raghavasimhan Thirunarayanan" userId="e80d42a438369308" providerId="LiveId" clId="{0BEA04C3-B9F0-491C-9237-DB0C626F39AC}" dt="2024-02-13T10:49:37.802" v="363" actId="1036"/>
          <ac:spMkLst>
            <pc:docMk/>
            <pc:sldMk cId="2253798135" sldId="285"/>
            <ac:spMk id="65" creationId="{DD6C691A-E25A-2BD1-EA92-CB65D59A8576}"/>
          </ac:spMkLst>
        </pc:spChg>
        <pc:spChg chg="mod">
          <ac:chgData name="Raghavasimhan Thirunarayanan" userId="e80d42a438369308" providerId="LiveId" clId="{0BEA04C3-B9F0-491C-9237-DB0C626F39AC}" dt="2024-02-13T10:49:37.802" v="363" actId="1036"/>
          <ac:spMkLst>
            <pc:docMk/>
            <pc:sldMk cId="2253798135" sldId="285"/>
            <ac:spMk id="67" creationId="{C7619D4C-FEB8-BD08-A3CF-73227ABA9616}"/>
          </ac:spMkLst>
        </pc:spChg>
        <pc:spChg chg="mod">
          <ac:chgData name="Raghavasimhan Thirunarayanan" userId="e80d42a438369308" providerId="LiveId" clId="{0BEA04C3-B9F0-491C-9237-DB0C626F39AC}" dt="2024-02-13T10:52:06.234" v="426"/>
          <ac:spMkLst>
            <pc:docMk/>
            <pc:sldMk cId="2253798135" sldId="285"/>
            <ac:spMk id="80" creationId="{5CFDDC37-EA0E-C829-4C75-CD56F693BA7B}"/>
          </ac:spMkLst>
        </pc:spChg>
        <pc:picChg chg="mod">
          <ac:chgData name="Raghavasimhan Thirunarayanan" userId="e80d42a438369308" providerId="LiveId" clId="{0BEA04C3-B9F0-491C-9237-DB0C626F39AC}" dt="2024-02-13T10:49:37.802" v="363" actId="1036"/>
          <ac:picMkLst>
            <pc:docMk/>
            <pc:sldMk cId="2253798135" sldId="285"/>
            <ac:picMk id="21" creationId="{DD898BE5-CFD3-E248-63ED-3325977F0691}"/>
          </ac:picMkLst>
        </pc:picChg>
        <pc:picChg chg="mod">
          <ac:chgData name="Raghavasimhan Thirunarayanan" userId="e80d42a438369308" providerId="LiveId" clId="{0BEA04C3-B9F0-491C-9237-DB0C626F39AC}" dt="2024-02-13T10:49:37.802" v="363" actId="1036"/>
          <ac:picMkLst>
            <pc:docMk/>
            <pc:sldMk cId="2253798135" sldId="285"/>
            <ac:picMk id="52" creationId="{9D3E99E5-3EFC-357A-959B-08317B7CB032}"/>
          </ac:picMkLst>
        </pc:picChg>
        <pc:picChg chg="mod">
          <ac:chgData name="Raghavasimhan Thirunarayanan" userId="e80d42a438369308" providerId="LiveId" clId="{0BEA04C3-B9F0-491C-9237-DB0C626F39AC}" dt="2024-02-13T10:49:37.802" v="363" actId="1036"/>
          <ac:picMkLst>
            <pc:docMk/>
            <pc:sldMk cId="2253798135" sldId="285"/>
            <ac:picMk id="53" creationId="{0A123ACB-F761-DEC9-6DB8-58EA2349B225}"/>
          </ac:picMkLst>
        </pc:picChg>
        <pc:picChg chg="mod">
          <ac:chgData name="Raghavasimhan Thirunarayanan" userId="e80d42a438369308" providerId="LiveId" clId="{0BEA04C3-B9F0-491C-9237-DB0C626F39AC}" dt="2024-02-13T10:49:37.802" v="363" actId="1036"/>
          <ac:picMkLst>
            <pc:docMk/>
            <pc:sldMk cId="2253798135" sldId="285"/>
            <ac:picMk id="59" creationId="{FBCFEAC8-6B09-8EC7-2367-5DF203B9E6C5}"/>
          </ac:picMkLst>
        </pc:picChg>
        <pc:picChg chg="mod">
          <ac:chgData name="Raghavasimhan Thirunarayanan" userId="e80d42a438369308" providerId="LiveId" clId="{0BEA04C3-B9F0-491C-9237-DB0C626F39AC}" dt="2024-02-13T10:49:37.802" v="363" actId="1036"/>
          <ac:picMkLst>
            <pc:docMk/>
            <pc:sldMk cId="2253798135" sldId="285"/>
            <ac:picMk id="60" creationId="{C19D4BD2-E338-EDD9-AB37-08BB99CA2075}"/>
          </ac:picMkLst>
        </pc:picChg>
        <pc:picChg chg="mod">
          <ac:chgData name="Raghavasimhan Thirunarayanan" userId="e80d42a438369308" providerId="LiveId" clId="{0BEA04C3-B9F0-491C-9237-DB0C626F39AC}" dt="2024-02-13T10:49:37.802" v="363" actId="1036"/>
          <ac:picMkLst>
            <pc:docMk/>
            <pc:sldMk cId="2253798135" sldId="285"/>
            <ac:picMk id="73" creationId="{C2A1AF0A-52B3-B2A0-8144-26A5CEF14050}"/>
          </ac:picMkLst>
        </pc:picChg>
        <pc:cxnChg chg="mod">
          <ac:chgData name="Raghavasimhan Thirunarayanan" userId="e80d42a438369308" providerId="LiveId" clId="{0BEA04C3-B9F0-491C-9237-DB0C626F39AC}" dt="2024-02-13T10:49:37.802" v="363" actId="1036"/>
          <ac:cxnSpMkLst>
            <pc:docMk/>
            <pc:sldMk cId="2253798135" sldId="285"/>
            <ac:cxnSpMk id="5" creationId="{BDE9621E-1946-ED1B-C2CE-B6E9B8C5ACF7}"/>
          </ac:cxnSpMkLst>
        </pc:cxnChg>
        <pc:cxnChg chg="mod">
          <ac:chgData name="Raghavasimhan Thirunarayanan" userId="e80d42a438369308" providerId="LiveId" clId="{0BEA04C3-B9F0-491C-9237-DB0C626F39AC}" dt="2024-02-13T10:49:37.802" v="363" actId="1036"/>
          <ac:cxnSpMkLst>
            <pc:docMk/>
            <pc:sldMk cId="2253798135" sldId="285"/>
            <ac:cxnSpMk id="7" creationId="{6B1B9009-89B9-D992-518D-6E473D27AAF1}"/>
          </ac:cxnSpMkLst>
        </pc:cxnChg>
        <pc:cxnChg chg="mod">
          <ac:chgData name="Raghavasimhan Thirunarayanan" userId="e80d42a438369308" providerId="LiveId" clId="{0BEA04C3-B9F0-491C-9237-DB0C626F39AC}" dt="2024-02-13T10:49:37.802" v="363" actId="1036"/>
          <ac:cxnSpMkLst>
            <pc:docMk/>
            <pc:sldMk cId="2253798135" sldId="285"/>
            <ac:cxnSpMk id="17" creationId="{9DCAE8A7-38BA-89DA-84A3-D411DB96B96A}"/>
          </ac:cxnSpMkLst>
        </pc:cxnChg>
        <pc:cxnChg chg="mod">
          <ac:chgData name="Raghavasimhan Thirunarayanan" userId="e80d42a438369308" providerId="LiveId" clId="{0BEA04C3-B9F0-491C-9237-DB0C626F39AC}" dt="2024-02-13T10:49:37.802" v="363" actId="1036"/>
          <ac:cxnSpMkLst>
            <pc:docMk/>
            <pc:sldMk cId="2253798135" sldId="285"/>
            <ac:cxnSpMk id="30" creationId="{874EBC96-1F94-97C2-7280-8D84A7EC0B7F}"/>
          </ac:cxnSpMkLst>
        </pc:cxnChg>
        <pc:cxnChg chg="mod">
          <ac:chgData name="Raghavasimhan Thirunarayanan" userId="e80d42a438369308" providerId="LiveId" clId="{0BEA04C3-B9F0-491C-9237-DB0C626F39AC}" dt="2024-02-13T10:49:37.802" v="363" actId="1036"/>
          <ac:cxnSpMkLst>
            <pc:docMk/>
            <pc:sldMk cId="2253798135" sldId="285"/>
            <ac:cxnSpMk id="34" creationId="{2F840787-1A34-1616-CD8C-D22266481388}"/>
          </ac:cxnSpMkLst>
        </pc:cxnChg>
        <pc:cxnChg chg="mod">
          <ac:chgData name="Raghavasimhan Thirunarayanan" userId="e80d42a438369308" providerId="LiveId" clId="{0BEA04C3-B9F0-491C-9237-DB0C626F39AC}" dt="2024-02-13T10:49:37.802" v="363" actId="1036"/>
          <ac:cxnSpMkLst>
            <pc:docMk/>
            <pc:sldMk cId="2253798135" sldId="285"/>
            <ac:cxnSpMk id="54" creationId="{ED969F40-E793-3E5C-0B2A-3545318BBF51}"/>
          </ac:cxnSpMkLst>
        </pc:cxnChg>
        <pc:cxnChg chg="mod">
          <ac:chgData name="Raghavasimhan Thirunarayanan" userId="e80d42a438369308" providerId="LiveId" clId="{0BEA04C3-B9F0-491C-9237-DB0C626F39AC}" dt="2024-02-13T10:49:37.802" v="363" actId="1036"/>
          <ac:cxnSpMkLst>
            <pc:docMk/>
            <pc:sldMk cId="2253798135" sldId="285"/>
            <ac:cxnSpMk id="61" creationId="{9AEC4397-6E88-3F8A-4BDE-6F8AD097FFE5}"/>
          </ac:cxnSpMkLst>
        </pc:cxnChg>
        <pc:cxnChg chg="mod">
          <ac:chgData name="Raghavasimhan Thirunarayanan" userId="e80d42a438369308" providerId="LiveId" clId="{0BEA04C3-B9F0-491C-9237-DB0C626F39AC}" dt="2024-02-13T10:49:37.802" v="363" actId="1036"/>
          <ac:cxnSpMkLst>
            <pc:docMk/>
            <pc:sldMk cId="2253798135" sldId="285"/>
            <ac:cxnSpMk id="64" creationId="{F23DB05E-599A-34F9-B457-5547E39EBBA2}"/>
          </ac:cxnSpMkLst>
        </pc:cxnChg>
      </pc:sldChg>
      <pc:sldChg chg="modSp mod">
        <pc:chgData name="Raghavasimhan Thirunarayanan" userId="e80d42a438369308" providerId="LiveId" clId="{0BEA04C3-B9F0-491C-9237-DB0C626F39AC}" dt="2024-02-13T17:16:06.395" v="1701" actId="20577"/>
        <pc:sldMkLst>
          <pc:docMk/>
          <pc:sldMk cId="3344569764" sldId="287"/>
        </pc:sldMkLst>
        <pc:spChg chg="mod">
          <ac:chgData name="Raghavasimhan Thirunarayanan" userId="e80d42a438369308" providerId="LiveId" clId="{0BEA04C3-B9F0-491C-9237-DB0C626F39AC}" dt="2024-02-13T17:16:06.395" v="1701" actId="20577"/>
          <ac:spMkLst>
            <pc:docMk/>
            <pc:sldMk cId="3344569764" sldId="287"/>
            <ac:spMk id="2" creationId="{FF496130-44A4-9C3D-FEE1-1F45136D31A3}"/>
          </ac:spMkLst>
        </pc:spChg>
        <pc:spChg chg="mod">
          <ac:chgData name="Raghavasimhan Thirunarayanan" userId="e80d42a438369308" providerId="LiveId" clId="{0BEA04C3-B9F0-491C-9237-DB0C626F39AC}" dt="2024-02-13T10:54:48.741" v="489" actId="20577"/>
          <ac:spMkLst>
            <pc:docMk/>
            <pc:sldMk cId="3344569764" sldId="287"/>
            <ac:spMk id="3" creationId="{DB2795F1-32D7-E678-8B15-1D349FA186DF}"/>
          </ac:spMkLst>
        </pc:spChg>
        <pc:spChg chg="mod">
          <ac:chgData name="Raghavasimhan Thirunarayanan" userId="e80d42a438369308" providerId="LiveId" clId="{0BEA04C3-B9F0-491C-9237-DB0C626F39AC}" dt="2024-02-13T10:52:06.234" v="426"/>
          <ac:spMkLst>
            <pc:docMk/>
            <pc:sldMk cId="3344569764" sldId="287"/>
            <ac:spMk id="7" creationId="{0A088999-8545-2241-CD84-1F7D74824A76}"/>
          </ac:spMkLst>
        </pc:spChg>
        <pc:spChg chg="mod">
          <ac:chgData name="Raghavasimhan Thirunarayanan" userId="e80d42a438369308" providerId="LiveId" clId="{0BEA04C3-B9F0-491C-9237-DB0C626F39AC}" dt="2024-02-13T10:52:06.234" v="426"/>
          <ac:spMkLst>
            <pc:docMk/>
            <pc:sldMk cId="3344569764" sldId="287"/>
            <ac:spMk id="8" creationId="{3D64D711-D1E2-B829-ED93-BD2163CA79AC}"/>
          </ac:spMkLst>
        </pc:spChg>
      </pc:sldChg>
      <pc:sldChg chg="modSp">
        <pc:chgData name="Raghavasimhan Thirunarayanan" userId="e80d42a438369308" providerId="LiveId" clId="{0BEA04C3-B9F0-491C-9237-DB0C626F39AC}" dt="2024-02-13T10:52:06.234" v="426"/>
        <pc:sldMkLst>
          <pc:docMk/>
          <pc:sldMk cId="2318998268" sldId="288"/>
        </pc:sldMkLst>
        <pc:spChg chg="mod">
          <ac:chgData name="Raghavasimhan Thirunarayanan" userId="e80d42a438369308" providerId="LiveId" clId="{0BEA04C3-B9F0-491C-9237-DB0C626F39AC}" dt="2024-02-13T10:52:06.234" v="426"/>
          <ac:spMkLst>
            <pc:docMk/>
            <pc:sldMk cId="2318998268" sldId="288"/>
            <ac:spMk id="2" creationId="{FF496130-44A4-9C3D-FEE1-1F45136D31A3}"/>
          </ac:spMkLst>
        </pc:spChg>
        <pc:spChg chg="mod">
          <ac:chgData name="Raghavasimhan Thirunarayanan" userId="e80d42a438369308" providerId="LiveId" clId="{0BEA04C3-B9F0-491C-9237-DB0C626F39AC}" dt="2024-02-13T10:52:06.234" v="426"/>
          <ac:spMkLst>
            <pc:docMk/>
            <pc:sldMk cId="2318998268" sldId="288"/>
            <ac:spMk id="3" creationId="{DB2795F1-32D7-E678-8B15-1D349FA186DF}"/>
          </ac:spMkLst>
        </pc:spChg>
        <pc:spChg chg="mod">
          <ac:chgData name="Raghavasimhan Thirunarayanan" userId="e80d42a438369308" providerId="LiveId" clId="{0BEA04C3-B9F0-491C-9237-DB0C626F39AC}" dt="2024-02-13T10:52:06.234" v="426"/>
          <ac:spMkLst>
            <pc:docMk/>
            <pc:sldMk cId="2318998268" sldId="288"/>
            <ac:spMk id="7" creationId="{A2336AAD-6B0C-DEB2-3C16-0AE67580FC03}"/>
          </ac:spMkLst>
        </pc:spChg>
        <pc:spChg chg="mod">
          <ac:chgData name="Raghavasimhan Thirunarayanan" userId="e80d42a438369308" providerId="LiveId" clId="{0BEA04C3-B9F0-491C-9237-DB0C626F39AC}" dt="2024-02-13T10:52:06.234" v="426"/>
          <ac:spMkLst>
            <pc:docMk/>
            <pc:sldMk cId="2318998268" sldId="288"/>
            <ac:spMk id="8" creationId="{94B54961-7BBF-038E-810B-05A8C394B7CA}"/>
          </ac:spMkLst>
        </pc:spChg>
      </pc:sldChg>
      <pc:sldChg chg="modSp mod">
        <pc:chgData name="Raghavasimhan Thirunarayanan" userId="e80d42a438369308" providerId="LiveId" clId="{0BEA04C3-B9F0-491C-9237-DB0C626F39AC}" dt="2024-02-13T17:25:20.421" v="1704" actId="1076"/>
        <pc:sldMkLst>
          <pc:docMk/>
          <pc:sldMk cId="230736410" sldId="289"/>
        </pc:sldMkLst>
        <pc:spChg chg="mod">
          <ac:chgData name="Raghavasimhan Thirunarayanan" userId="e80d42a438369308" providerId="LiveId" clId="{0BEA04C3-B9F0-491C-9237-DB0C626F39AC}" dt="2024-02-13T17:16:22.275" v="1703"/>
          <ac:spMkLst>
            <pc:docMk/>
            <pc:sldMk cId="230736410" sldId="289"/>
            <ac:spMk id="2" creationId="{FF496130-44A4-9C3D-FEE1-1F45136D31A3}"/>
          </ac:spMkLst>
        </pc:spChg>
        <pc:spChg chg="mod">
          <ac:chgData name="Raghavasimhan Thirunarayanan" userId="e80d42a438369308" providerId="LiveId" clId="{0BEA04C3-B9F0-491C-9237-DB0C626F39AC}" dt="2024-02-13T10:55:43.159" v="525" actId="20577"/>
          <ac:spMkLst>
            <pc:docMk/>
            <pc:sldMk cId="230736410" sldId="289"/>
            <ac:spMk id="3" creationId="{DB2795F1-32D7-E678-8B15-1D349FA186DF}"/>
          </ac:spMkLst>
        </pc:spChg>
        <pc:spChg chg="mod">
          <ac:chgData name="Raghavasimhan Thirunarayanan" userId="e80d42a438369308" providerId="LiveId" clId="{0BEA04C3-B9F0-491C-9237-DB0C626F39AC}" dt="2024-02-13T17:25:20.421" v="1704" actId="1076"/>
          <ac:spMkLst>
            <pc:docMk/>
            <pc:sldMk cId="230736410" sldId="289"/>
            <ac:spMk id="12" creationId="{E32E07DE-8A9F-3375-15D7-3FE2310436DD}"/>
          </ac:spMkLst>
        </pc:spChg>
        <pc:spChg chg="mod">
          <ac:chgData name="Raghavasimhan Thirunarayanan" userId="e80d42a438369308" providerId="LiveId" clId="{0BEA04C3-B9F0-491C-9237-DB0C626F39AC}" dt="2024-02-13T10:52:06.234" v="426"/>
          <ac:spMkLst>
            <pc:docMk/>
            <pc:sldMk cId="230736410" sldId="289"/>
            <ac:spMk id="13" creationId="{6912FD0E-37A1-1534-B6E6-99D5B9D3C0ED}"/>
          </ac:spMkLst>
        </pc:spChg>
        <pc:cxnChg chg="mod">
          <ac:chgData name="Raghavasimhan Thirunarayanan" userId="e80d42a438369308" providerId="LiveId" clId="{0BEA04C3-B9F0-491C-9237-DB0C626F39AC}" dt="2024-02-13T10:55:17.707" v="516" actId="1076"/>
          <ac:cxnSpMkLst>
            <pc:docMk/>
            <pc:sldMk cId="230736410" sldId="289"/>
            <ac:cxnSpMk id="5" creationId="{513EAC9A-FDC2-AE2B-750A-B16220E5273E}"/>
          </ac:cxnSpMkLst>
        </pc:cxnChg>
        <pc:cxnChg chg="mod">
          <ac:chgData name="Raghavasimhan Thirunarayanan" userId="e80d42a438369308" providerId="LiveId" clId="{0BEA04C3-B9F0-491C-9237-DB0C626F39AC}" dt="2024-02-13T10:55:33.007" v="522" actId="1076"/>
          <ac:cxnSpMkLst>
            <pc:docMk/>
            <pc:sldMk cId="230736410" sldId="289"/>
            <ac:cxnSpMk id="7" creationId="{459439DB-D88B-5C9D-2624-E578F05B3C08}"/>
          </ac:cxnSpMkLst>
        </pc:cxnChg>
        <pc:cxnChg chg="mod">
          <ac:chgData name="Raghavasimhan Thirunarayanan" userId="e80d42a438369308" providerId="LiveId" clId="{0BEA04C3-B9F0-491C-9237-DB0C626F39AC}" dt="2024-02-13T10:55:37.767" v="523" actId="1076"/>
          <ac:cxnSpMkLst>
            <pc:docMk/>
            <pc:sldMk cId="230736410" sldId="289"/>
            <ac:cxnSpMk id="8" creationId="{13561292-CBF6-9431-1246-71BABFC3E544}"/>
          </ac:cxnSpMkLst>
        </pc:cxnChg>
      </pc:sldChg>
      <pc:sldChg chg="modSp del">
        <pc:chgData name="Raghavasimhan Thirunarayanan" userId="e80d42a438369308" providerId="LiveId" clId="{0BEA04C3-B9F0-491C-9237-DB0C626F39AC}" dt="2024-02-14T06:52:15.070" v="1880" actId="47"/>
        <pc:sldMkLst>
          <pc:docMk/>
          <pc:sldMk cId="2126394329" sldId="290"/>
        </pc:sldMkLst>
        <pc:spChg chg="mod">
          <ac:chgData name="Raghavasimhan Thirunarayanan" userId="e80d42a438369308" providerId="LiveId" clId="{0BEA04C3-B9F0-491C-9237-DB0C626F39AC}" dt="2024-02-13T10:52:06.234" v="426"/>
          <ac:spMkLst>
            <pc:docMk/>
            <pc:sldMk cId="2126394329" sldId="290"/>
            <ac:spMk id="2" creationId="{FF496130-44A4-9C3D-FEE1-1F45136D31A3}"/>
          </ac:spMkLst>
        </pc:spChg>
        <pc:spChg chg="mod">
          <ac:chgData name="Raghavasimhan Thirunarayanan" userId="e80d42a438369308" providerId="LiveId" clId="{0BEA04C3-B9F0-491C-9237-DB0C626F39AC}" dt="2024-02-13T10:52:06.234" v="426"/>
          <ac:spMkLst>
            <pc:docMk/>
            <pc:sldMk cId="2126394329" sldId="290"/>
            <ac:spMk id="3" creationId="{DB2795F1-32D7-E678-8B15-1D349FA186DF}"/>
          </ac:spMkLst>
        </pc:spChg>
        <pc:spChg chg="mod">
          <ac:chgData name="Raghavasimhan Thirunarayanan" userId="e80d42a438369308" providerId="LiveId" clId="{0BEA04C3-B9F0-491C-9237-DB0C626F39AC}" dt="2024-02-13T10:52:06.234" v="426"/>
          <ac:spMkLst>
            <pc:docMk/>
            <pc:sldMk cId="2126394329" sldId="290"/>
            <ac:spMk id="11" creationId="{3DD20ACA-DCBE-BE2B-201E-892A3DEB45BD}"/>
          </ac:spMkLst>
        </pc:spChg>
        <pc:spChg chg="mod">
          <ac:chgData name="Raghavasimhan Thirunarayanan" userId="e80d42a438369308" providerId="LiveId" clId="{0BEA04C3-B9F0-491C-9237-DB0C626F39AC}" dt="2024-02-13T10:52:06.234" v="426"/>
          <ac:spMkLst>
            <pc:docMk/>
            <pc:sldMk cId="2126394329" sldId="290"/>
            <ac:spMk id="12" creationId="{3F765435-10B3-A0EF-0D6F-B949D0072C54}"/>
          </ac:spMkLst>
        </pc:spChg>
      </pc:sldChg>
      <pc:sldChg chg="modSp del mod">
        <pc:chgData name="Raghavasimhan Thirunarayanan" userId="e80d42a438369308" providerId="LiveId" clId="{0BEA04C3-B9F0-491C-9237-DB0C626F39AC}" dt="2024-02-14T06:55:16.638" v="1979" actId="47"/>
        <pc:sldMkLst>
          <pc:docMk/>
          <pc:sldMk cId="915944144" sldId="291"/>
        </pc:sldMkLst>
        <pc:spChg chg="mod">
          <ac:chgData name="Raghavasimhan Thirunarayanan" userId="e80d42a438369308" providerId="LiveId" clId="{0BEA04C3-B9F0-491C-9237-DB0C626F39AC}" dt="2024-02-13T10:52:06.234" v="426"/>
          <ac:spMkLst>
            <pc:docMk/>
            <pc:sldMk cId="915944144" sldId="291"/>
            <ac:spMk id="2" creationId="{FF496130-44A4-9C3D-FEE1-1F45136D31A3}"/>
          </ac:spMkLst>
        </pc:spChg>
        <pc:spChg chg="mod">
          <ac:chgData name="Raghavasimhan Thirunarayanan" userId="e80d42a438369308" providerId="LiveId" clId="{0BEA04C3-B9F0-491C-9237-DB0C626F39AC}" dt="2024-02-13T11:01:03.373" v="671" actId="1076"/>
          <ac:spMkLst>
            <pc:docMk/>
            <pc:sldMk cId="915944144" sldId="291"/>
            <ac:spMk id="5" creationId="{14FCD04B-897B-5989-D6BC-FB71FB47A5BB}"/>
          </ac:spMkLst>
        </pc:spChg>
        <pc:spChg chg="mod">
          <ac:chgData name="Raghavasimhan Thirunarayanan" userId="e80d42a438369308" providerId="LiveId" clId="{0BEA04C3-B9F0-491C-9237-DB0C626F39AC}" dt="2024-02-13T11:00:58.728" v="670" actId="1076"/>
          <ac:spMkLst>
            <pc:docMk/>
            <pc:sldMk cId="915944144" sldId="291"/>
            <ac:spMk id="8" creationId="{7D9A0225-C59B-4467-670F-13A23F57EC1A}"/>
          </ac:spMkLst>
        </pc:spChg>
        <pc:spChg chg="mod">
          <ac:chgData name="Raghavasimhan Thirunarayanan" userId="e80d42a438369308" providerId="LiveId" clId="{0BEA04C3-B9F0-491C-9237-DB0C626F39AC}" dt="2024-02-13T10:52:06.234" v="426"/>
          <ac:spMkLst>
            <pc:docMk/>
            <pc:sldMk cId="915944144" sldId="291"/>
            <ac:spMk id="12" creationId="{8239718D-19A9-4106-464A-059875E715FE}"/>
          </ac:spMkLst>
        </pc:spChg>
        <pc:spChg chg="mod">
          <ac:chgData name="Raghavasimhan Thirunarayanan" userId="e80d42a438369308" providerId="LiveId" clId="{0BEA04C3-B9F0-491C-9237-DB0C626F39AC}" dt="2024-02-13T10:52:06.234" v="426"/>
          <ac:spMkLst>
            <pc:docMk/>
            <pc:sldMk cId="915944144" sldId="291"/>
            <ac:spMk id="13" creationId="{FDE33211-4189-1147-2236-B7F3799DA616}"/>
          </ac:spMkLst>
        </pc:spChg>
        <pc:spChg chg="mod">
          <ac:chgData name="Raghavasimhan Thirunarayanan" userId="e80d42a438369308" providerId="LiveId" clId="{0BEA04C3-B9F0-491C-9237-DB0C626F39AC}" dt="2024-02-13T11:00:52.144" v="669" actId="1037"/>
          <ac:spMkLst>
            <pc:docMk/>
            <pc:sldMk cId="915944144" sldId="291"/>
            <ac:spMk id="14" creationId="{94A6449B-1504-AAC6-9234-CE2FDA7FE9D2}"/>
          </ac:spMkLst>
        </pc:spChg>
        <pc:spChg chg="mod">
          <ac:chgData name="Raghavasimhan Thirunarayanan" userId="e80d42a438369308" providerId="LiveId" clId="{0BEA04C3-B9F0-491C-9237-DB0C626F39AC}" dt="2024-02-13T11:00:52.144" v="669" actId="1037"/>
          <ac:spMkLst>
            <pc:docMk/>
            <pc:sldMk cId="915944144" sldId="291"/>
            <ac:spMk id="18" creationId="{FF9E3EE8-9DF8-FD84-4CCF-DDA18D7C8D80}"/>
          </ac:spMkLst>
        </pc:spChg>
        <pc:spChg chg="mod">
          <ac:chgData name="Raghavasimhan Thirunarayanan" userId="e80d42a438369308" providerId="LiveId" clId="{0BEA04C3-B9F0-491C-9237-DB0C626F39AC}" dt="2024-02-13T11:00:52.144" v="669" actId="1037"/>
          <ac:spMkLst>
            <pc:docMk/>
            <pc:sldMk cId="915944144" sldId="291"/>
            <ac:spMk id="19" creationId="{C9D90A6D-1AFC-1DC6-4A41-A698A6664800}"/>
          </ac:spMkLst>
        </pc:spChg>
        <pc:spChg chg="mod">
          <ac:chgData name="Raghavasimhan Thirunarayanan" userId="e80d42a438369308" providerId="LiveId" clId="{0BEA04C3-B9F0-491C-9237-DB0C626F39AC}" dt="2024-02-13T11:00:52.144" v="669" actId="1037"/>
          <ac:spMkLst>
            <pc:docMk/>
            <pc:sldMk cId="915944144" sldId="291"/>
            <ac:spMk id="20" creationId="{C954E399-F14F-6BA9-674F-2DA2190392E8}"/>
          </ac:spMkLst>
        </pc:spChg>
        <pc:spChg chg="mod">
          <ac:chgData name="Raghavasimhan Thirunarayanan" userId="e80d42a438369308" providerId="LiveId" clId="{0BEA04C3-B9F0-491C-9237-DB0C626F39AC}" dt="2024-02-13T11:00:52.144" v="669" actId="1037"/>
          <ac:spMkLst>
            <pc:docMk/>
            <pc:sldMk cId="915944144" sldId="291"/>
            <ac:spMk id="21" creationId="{2A0C0675-4100-E751-7E01-E809E05501BF}"/>
          </ac:spMkLst>
        </pc:spChg>
        <pc:spChg chg="mod">
          <ac:chgData name="Raghavasimhan Thirunarayanan" userId="e80d42a438369308" providerId="LiveId" clId="{0BEA04C3-B9F0-491C-9237-DB0C626F39AC}" dt="2024-02-13T11:00:52.144" v="669" actId="1037"/>
          <ac:spMkLst>
            <pc:docMk/>
            <pc:sldMk cId="915944144" sldId="291"/>
            <ac:spMk id="22" creationId="{510704E4-98A0-0484-380D-7F91F1EDA215}"/>
          </ac:spMkLst>
        </pc:spChg>
        <pc:spChg chg="mod">
          <ac:chgData name="Raghavasimhan Thirunarayanan" userId="e80d42a438369308" providerId="LiveId" clId="{0BEA04C3-B9F0-491C-9237-DB0C626F39AC}" dt="2024-02-13T11:00:52.144" v="669" actId="1037"/>
          <ac:spMkLst>
            <pc:docMk/>
            <pc:sldMk cId="915944144" sldId="291"/>
            <ac:spMk id="23" creationId="{EB81A978-1DF0-05D4-FCAF-04193A10B00A}"/>
          </ac:spMkLst>
        </pc:spChg>
        <pc:spChg chg="mod">
          <ac:chgData name="Raghavasimhan Thirunarayanan" userId="e80d42a438369308" providerId="LiveId" clId="{0BEA04C3-B9F0-491C-9237-DB0C626F39AC}" dt="2024-02-13T11:00:52.144" v="669" actId="1037"/>
          <ac:spMkLst>
            <pc:docMk/>
            <pc:sldMk cId="915944144" sldId="291"/>
            <ac:spMk id="24" creationId="{7E290D9D-51FD-64D5-4440-B6031CEB569B}"/>
          </ac:spMkLst>
        </pc:spChg>
        <pc:spChg chg="mod">
          <ac:chgData name="Raghavasimhan Thirunarayanan" userId="e80d42a438369308" providerId="LiveId" clId="{0BEA04C3-B9F0-491C-9237-DB0C626F39AC}" dt="2024-02-13T11:00:52.144" v="669" actId="1037"/>
          <ac:spMkLst>
            <pc:docMk/>
            <pc:sldMk cId="915944144" sldId="291"/>
            <ac:spMk id="25" creationId="{B88871A2-ED37-542B-EE7B-C42A787C75EA}"/>
          </ac:spMkLst>
        </pc:spChg>
        <pc:spChg chg="mod">
          <ac:chgData name="Raghavasimhan Thirunarayanan" userId="e80d42a438369308" providerId="LiveId" clId="{0BEA04C3-B9F0-491C-9237-DB0C626F39AC}" dt="2024-02-13T11:00:52.144" v="669" actId="1037"/>
          <ac:spMkLst>
            <pc:docMk/>
            <pc:sldMk cId="915944144" sldId="291"/>
            <ac:spMk id="26" creationId="{2AFB8F5B-FA30-116B-2F37-79214656CBF2}"/>
          </ac:spMkLst>
        </pc:spChg>
        <pc:spChg chg="mod">
          <ac:chgData name="Raghavasimhan Thirunarayanan" userId="e80d42a438369308" providerId="LiveId" clId="{0BEA04C3-B9F0-491C-9237-DB0C626F39AC}" dt="2024-02-13T11:00:52.144" v="669" actId="1037"/>
          <ac:spMkLst>
            <pc:docMk/>
            <pc:sldMk cId="915944144" sldId="291"/>
            <ac:spMk id="27" creationId="{9442C472-A429-C69F-2AD1-D9FF87596F1F}"/>
          </ac:spMkLst>
        </pc:spChg>
        <pc:spChg chg="mod">
          <ac:chgData name="Raghavasimhan Thirunarayanan" userId="e80d42a438369308" providerId="LiveId" clId="{0BEA04C3-B9F0-491C-9237-DB0C626F39AC}" dt="2024-02-13T11:00:52.144" v="669" actId="1037"/>
          <ac:spMkLst>
            <pc:docMk/>
            <pc:sldMk cId="915944144" sldId="291"/>
            <ac:spMk id="28" creationId="{CCCC54CA-D8EA-2B8D-DE58-438FA8F12E24}"/>
          </ac:spMkLst>
        </pc:spChg>
        <pc:spChg chg="mod">
          <ac:chgData name="Raghavasimhan Thirunarayanan" userId="e80d42a438369308" providerId="LiveId" clId="{0BEA04C3-B9F0-491C-9237-DB0C626F39AC}" dt="2024-02-13T11:00:52.144" v="669" actId="1037"/>
          <ac:spMkLst>
            <pc:docMk/>
            <pc:sldMk cId="915944144" sldId="291"/>
            <ac:spMk id="29" creationId="{ED452696-6E8E-A1A6-4B8F-7FA35CB84654}"/>
          </ac:spMkLst>
        </pc:spChg>
        <pc:spChg chg="mod">
          <ac:chgData name="Raghavasimhan Thirunarayanan" userId="e80d42a438369308" providerId="LiveId" clId="{0BEA04C3-B9F0-491C-9237-DB0C626F39AC}" dt="2024-02-13T11:00:52.144" v="669" actId="1037"/>
          <ac:spMkLst>
            <pc:docMk/>
            <pc:sldMk cId="915944144" sldId="291"/>
            <ac:spMk id="30" creationId="{CAA7B237-46F9-1185-FC64-5E11815D27B4}"/>
          </ac:spMkLst>
        </pc:spChg>
        <pc:spChg chg="mod">
          <ac:chgData name="Raghavasimhan Thirunarayanan" userId="e80d42a438369308" providerId="LiveId" clId="{0BEA04C3-B9F0-491C-9237-DB0C626F39AC}" dt="2024-02-13T11:00:52.144" v="669" actId="1037"/>
          <ac:spMkLst>
            <pc:docMk/>
            <pc:sldMk cId="915944144" sldId="291"/>
            <ac:spMk id="31" creationId="{0F1151A3-553D-C86F-9773-7D9469F59DDF}"/>
          </ac:spMkLst>
        </pc:spChg>
        <pc:spChg chg="mod">
          <ac:chgData name="Raghavasimhan Thirunarayanan" userId="e80d42a438369308" providerId="LiveId" clId="{0BEA04C3-B9F0-491C-9237-DB0C626F39AC}" dt="2024-02-13T11:00:52.144" v="669" actId="1037"/>
          <ac:spMkLst>
            <pc:docMk/>
            <pc:sldMk cId="915944144" sldId="291"/>
            <ac:spMk id="32" creationId="{E9DA5A46-2AC3-824F-D3BC-37F5755E00D7}"/>
          </ac:spMkLst>
        </pc:spChg>
        <pc:spChg chg="mod">
          <ac:chgData name="Raghavasimhan Thirunarayanan" userId="e80d42a438369308" providerId="LiveId" clId="{0BEA04C3-B9F0-491C-9237-DB0C626F39AC}" dt="2024-02-13T11:00:52.144" v="669" actId="1037"/>
          <ac:spMkLst>
            <pc:docMk/>
            <pc:sldMk cId="915944144" sldId="291"/>
            <ac:spMk id="33" creationId="{BA0A5552-509A-D766-ED81-91522559A9C4}"/>
          </ac:spMkLst>
        </pc:spChg>
        <pc:spChg chg="mod">
          <ac:chgData name="Raghavasimhan Thirunarayanan" userId="e80d42a438369308" providerId="LiveId" clId="{0BEA04C3-B9F0-491C-9237-DB0C626F39AC}" dt="2024-02-13T11:00:52.144" v="669" actId="1037"/>
          <ac:spMkLst>
            <pc:docMk/>
            <pc:sldMk cId="915944144" sldId="291"/>
            <ac:spMk id="34" creationId="{4F5BBCCE-DCE5-72EB-CBAE-51562CD8CC55}"/>
          </ac:spMkLst>
        </pc:spChg>
        <pc:spChg chg="mod">
          <ac:chgData name="Raghavasimhan Thirunarayanan" userId="e80d42a438369308" providerId="LiveId" clId="{0BEA04C3-B9F0-491C-9237-DB0C626F39AC}" dt="2024-02-13T11:00:52.144" v="669" actId="1037"/>
          <ac:spMkLst>
            <pc:docMk/>
            <pc:sldMk cId="915944144" sldId="291"/>
            <ac:spMk id="35" creationId="{6EAFEF37-7968-7CE1-3F81-2592DEAC5399}"/>
          </ac:spMkLst>
        </pc:spChg>
        <pc:spChg chg="mod">
          <ac:chgData name="Raghavasimhan Thirunarayanan" userId="e80d42a438369308" providerId="LiveId" clId="{0BEA04C3-B9F0-491C-9237-DB0C626F39AC}" dt="2024-02-13T11:00:52.144" v="669" actId="1037"/>
          <ac:spMkLst>
            <pc:docMk/>
            <pc:sldMk cId="915944144" sldId="291"/>
            <ac:spMk id="36" creationId="{525665A5-6380-57A6-0F4B-1B52F6E431B2}"/>
          </ac:spMkLst>
        </pc:spChg>
        <pc:spChg chg="mod">
          <ac:chgData name="Raghavasimhan Thirunarayanan" userId="e80d42a438369308" providerId="LiveId" clId="{0BEA04C3-B9F0-491C-9237-DB0C626F39AC}" dt="2024-02-13T11:00:52.144" v="669" actId="1037"/>
          <ac:spMkLst>
            <pc:docMk/>
            <pc:sldMk cId="915944144" sldId="291"/>
            <ac:spMk id="37" creationId="{5D54092B-FB80-0FEF-F084-EE4694069010}"/>
          </ac:spMkLst>
        </pc:spChg>
        <pc:spChg chg="mod">
          <ac:chgData name="Raghavasimhan Thirunarayanan" userId="e80d42a438369308" providerId="LiveId" clId="{0BEA04C3-B9F0-491C-9237-DB0C626F39AC}" dt="2024-02-13T11:00:52.144" v="669" actId="1037"/>
          <ac:spMkLst>
            <pc:docMk/>
            <pc:sldMk cId="915944144" sldId="291"/>
            <ac:spMk id="38" creationId="{377CA0D4-74FC-5F2D-5E1F-CC8F0A28B5A9}"/>
          </ac:spMkLst>
        </pc:spChg>
        <pc:spChg chg="mod">
          <ac:chgData name="Raghavasimhan Thirunarayanan" userId="e80d42a438369308" providerId="LiveId" clId="{0BEA04C3-B9F0-491C-9237-DB0C626F39AC}" dt="2024-02-13T11:00:52.144" v="669" actId="1037"/>
          <ac:spMkLst>
            <pc:docMk/>
            <pc:sldMk cId="915944144" sldId="291"/>
            <ac:spMk id="39" creationId="{9FFE71FF-1B4C-673A-E0DF-124A4575CC7E}"/>
          </ac:spMkLst>
        </pc:spChg>
        <pc:spChg chg="mod">
          <ac:chgData name="Raghavasimhan Thirunarayanan" userId="e80d42a438369308" providerId="LiveId" clId="{0BEA04C3-B9F0-491C-9237-DB0C626F39AC}" dt="2024-02-13T11:00:52.144" v="669" actId="1037"/>
          <ac:spMkLst>
            <pc:docMk/>
            <pc:sldMk cId="915944144" sldId="291"/>
            <ac:spMk id="40" creationId="{CF1CEAB7-510A-1214-C9F6-4FE93EE3A422}"/>
          </ac:spMkLst>
        </pc:spChg>
        <pc:spChg chg="mod">
          <ac:chgData name="Raghavasimhan Thirunarayanan" userId="e80d42a438369308" providerId="LiveId" clId="{0BEA04C3-B9F0-491C-9237-DB0C626F39AC}" dt="2024-02-13T11:00:52.144" v="669" actId="1037"/>
          <ac:spMkLst>
            <pc:docMk/>
            <pc:sldMk cId="915944144" sldId="291"/>
            <ac:spMk id="41" creationId="{A7DB17FC-410D-3C21-C19D-F54A03B2D1F9}"/>
          </ac:spMkLst>
        </pc:spChg>
        <pc:spChg chg="mod">
          <ac:chgData name="Raghavasimhan Thirunarayanan" userId="e80d42a438369308" providerId="LiveId" clId="{0BEA04C3-B9F0-491C-9237-DB0C626F39AC}" dt="2024-02-13T11:00:52.144" v="669" actId="1037"/>
          <ac:spMkLst>
            <pc:docMk/>
            <pc:sldMk cId="915944144" sldId="291"/>
            <ac:spMk id="42" creationId="{7040420A-E1FE-8523-06E2-1D5D82692B77}"/>
          </ac:spMkLst>
        </pc:spChg>
        <pc:spChg chg="mod">
          <ac:chgData name="Raghavasimhan Thirunarayanan" userId="e80d42a438369308" providerId="LiveId" clId="{0BEA04C3-B9F0-491C-9237-DB0C626F39AC}" dt="2024-02-13T11:00:52.144" v="669" actId="1037"/>
          <ac:spMkLst>
            <pc:docMk/>
            <pc:sldMk cId="915944144" sldId="291"/>
            <ac:spMk id="43" creationId="{0A01E2C5-2FFF-BF7B-D0C5-E69B5DDCBD0B}"/>
          </ac:spMkLst>
        </pc:spChg>
        <pc:spChg chg="mod">
          <ac:chgData name="Raghavasimhan Thirunarayanan" userId="e80d42a438369308" providerId="LiveId" clId="{0BEA04C3-B9F0-491C-9237-DB0C626F39AC}" dt="2024-02-13T11:00:52.144" v="669" actId="1037"/>
          <ac:spMkLst>
            <pc:docMk/>
            <pc:sldMk cId="915944144" sldId="291"/>
            <ac:spMk id="44" creationId="{FC237E48-551B-1A78-15AE-4890D2F8D65E}"/>
          </ac:spMkLst>
        </pc:spChg>
        <pc:spChg chg="mod">
          <ac:chgData name="Raghavasimhan Thirunarayanan" userId="e80d42a438369308" providerId="LiveId" clId="{0BEA04C3-B9F0-491C-9237-DB0C626F39AC}" dt="2024-02-13T11:00:52.144" v="669" actId="1037"/>
          <ac:spMkLst>
            <pc:docMk/>
            <pc:sldMk cId="915944144" sldId="291"/>
            <ac:spMk id="45" creationId="{674B8E4E-EF74-A7B3-1B63-1590185E3A3C}"/>
          </ac:spMkLst>
        </pc:spChg>
        <pc:spChg chg="mod">
          <ac:chgData name="Raghavasimhan Thirunarayanan" userId="e80d42a438369308" providerId="LiveId" clId="{0BEA04C3-B9F0-491C-9237-DB0C626F39AC}" dt="2024-02-13T11:00:52.144" v="669" actId="1037"/>
          <ac:spMkLst>
            <pc:docMk/>
            <pc:sldMk cId="915944144" sldId="291"/>
            <ac:spMk id="46" creationId="{310B7E3C-E400-2C17-672E-57D1E06A4D7F}"/>
          </ac:spMkLst>
        </pc:spChg>
        <pc:spChg chg="mod">
          <ac:chgData name="Raghavasimhan Thirunarayanan" userId="e80d42a438369308" providerId="LiveId" clId="{0BEA04C3-B9F0-491C-9237-DB0C626F39AC}" dt="2024-02-13T11:00:52.144" v="669" actId="1037"/>
          <ac:spMkLst>
            <pc:docMk/>
            <pc:sldMk cId="915944144" sldId="291"/>
            <ac:spMk id="47" creationId="{67FD702F-8EEE-B2F9-D492-234A02E6C2A8}"/>
          </ac:spMkLst>
        </pc:spChg>
        <pc:spChg chg="mod">
          <ac:chgData name="Raghavasimhan Thirunarayanan" userId="e80d42a438369308" providerId="LiveId" clId="{0BEA04C3-B9F0-491C-9237-DB0C626F39AC}" dt="2024-02-13T11:00:52.144" v="669" actId="1037"/>
          <ac:spMkLst>
            <pc:docMk/>
            <pc:sldMk cId="915944144" sldId="291"/>
            <ac:spMk id="48" creationId="{C3CBB64A-64A8-B60C-D4EB-499BFA1AD5B0}"/>
          </ac:spMkLst>
        </pc:spChg>
        <pc:spChg chg="mod">
          <ac:chgData name="Raghavasimhan Thirunarayanan" userId="e80d42a438369308" providerId="LiveId" clId="{0BEA04C3-B9F0-491C-9237-DB0C626F39AC}" dt="2024-02-13T11:00:52.144" v="669" actId="1037"/>
          <ac:spMkLst>
            <pc:docMk/>
            <pc:sldMk cId="915944144" sldId="291"/>
            <ac:spMk id="49" creationId="{687D52A6-A47B-45C3-89FE-45CAC68D5355}"/>
          </ac:spMkLst>
        </pc:spChg>
        <pc:spChg chg="mod">
          <ac:chgData name="Raghavasimhan Thirunarayanan" userId="e80d42a438369308" providerId="LiveId" clId="{0BEA04C3-B9F0-491C-9237-DB0C626F39AC}" dt="2024-02-13T11:00:52.144" v="669" actId="1037"/>
          <ac:spMkLst>
            <pc:docMk/>
            <pc:sldMk cId="915944144" sldId="291"/>
            <ac:spMk id="50" creationId="{A9CB3450-BBB0-2D87-D804-2F4CB959F0A8}"/>
          </ac:spMkLst>
        </pc:spChg>
        <pc:spChg chg="mod">
          <ac:chgData name="Raghavasimhan Thirunarayanan" userId="e80d42a438369308" providerId="LiveId" clId="{0BEA04C3-B9F0-491C-9237-DB0C626F39AC}" dt="2024-02-13T11:00:52.144" v="669" actId="1037"/>
          <ac:spMkLst>
            <pc:docMk/>
            <pc:sldMk cId="915944144" sldId="291"/>
            <ac:spMk id="51" creationId="{981FE4D1-B61D-99CA-75A6-93B7F0191BAC}"/>
          </ac:spMkLst>
        </pc:spChg>
        <pc:spChg chg="mod">
          <ac:chgData name="Raghavasimhan Thirunarayanan" userId="e80d42a438369308" providerId="LiveId" clId="{0BEA04C3-B9F0-491C-9237-DB0C626F39AC}" dt="2024-02-13T11:00:52.144" v="669" actId="1037"/>
          <ac:spMkLst>
            <pc:docMk/>
            <pc:sldMk cId="915944144" sldId="291"/>
            <ac:spMk id="52" creationId="{A9FE7A39-3A28-8443-6294-3F7E601B82F2}"/>
          </ac:spMkLst>
        </pc:spChg>
        <pc:spChg chg="mod">
          <ac:chgData name="Raghavasimhan Thirunarayanan" userId="e80d42a438369308" providerId="LiveId" clId="{0BEA04C3-B9F0-491C-9237-DB0C626F39AC}" dt="2024-02-13T11:00:52.144" v="669" actId="1037"/>
          <ac:spMkLst>
            <pc:docMk/>
            <pc:sldMk cId="915944144" sldId="291"/>
            <ac:spMk id="53" creationId="{1288AAD6-E6D3-25B4-88D6-4678CA8B4F43}"/>
          </ac:spMkLst>
        </pc:spChg>
        <pc:spChg chg="mod">
          <ac:chgData name="Raghavasimhan Thirunarayanan" userId="e80d42a438369308" providerId="LiveId" clId="{0BEA04C3-B9F0-491C-9237-DB0C626F39AC}" dt="2024-02-13T11:00:52.144" v="669" actId="1037"/>
          <ac:spMkLst>
            <pc:docMk/>
            <pc:sldMk cId="915944144" sldId="291"/>
            <ac:spMk id="54" creationId="{B14DC36D-0964-3F91-B788-B962031E630F}"/>
          </ac:spMkLst>
        </pc:spChg>
        <pc:spChg chg="mod">
          <ac:chgData name="Raghavasimhan Thirunarayanan" userId="e80d42a438369308" providerId="LiveId" clId="{0BEA04C3-B9F0-491C-9237-DB0C626F39AC}" dt="2024-02-13T11:00:52.144" v="669" actId="1037"/>
          <ac:spMkLst>
            <pc:docMk/>
            <pc:sldMk cId="915944144" sldId="291"/>
            <ac:spMk id="55" creationId="{427BEA68-1436-05E4-16D6-50CE91BA7864}"/>
          </ac:spMkLst>
        </pc:spChg>
        <pc:spChg chg="mod">
          <ac:chgData name="Raghavasimhan Thirunarayanan" userId="e80d42a438369308" providerId="LiveId" clId="{0BEA04C3-B9F0-491C-9237-DB0C626F39AC}" dt="2024-02-13T11:00:52.144" v="669" actId="1037"/>
          <ac:spMkLst>
            <pc:docMk/>
            <pc:sldMk cId="915944144" sldId="291"/>
            <ac:spMk id="56" creationId="{A9FFFED3-2968-A9C4-10B9-02C9C5A6A14B}"/>
          </ac:spMkLst>
        </pc:spChg>
        <pc:spChg chg="mod">
          <ac:chgData name="Raghavasimhan Thirunarayanan" userId="e80d42a438369308" providerId="LiveId" clId="{0BEA04C3-B9F0-491C-9237-DB0C626F39AC}" dt="2024-02-13T11:00:52.144" v="669" actId="1037"/>
          <ac:spMkLst>
            <pc:docMk/>
            <pc:sldMk cId="915944144" sldId="291"/>
            <ac:spMk id="57" creationId="{609B3DDF-EAB8-0CB3-EC7A-B2BF4DAF077B}"/>
          </ac:spMkLst>
        </pc:spChg>
        <pc:spChg chg="mod">
          <ac:chgData name="Raghavasimhan Thirunarayanan" userId="e80d42a438369308" providerId="LiveId" clId="{0BEA04C3-B9F0-491C-9237-DB0C626F39AC}" dt="2024-02-13T11:00:52.144" v="669" actId="1037"/>
          <ac:spMkLst>
            <pc:docMk/>
            <pc:sldMk cId="915944144" sldId="291"/>
            <ac:spMk id="58" creationId="{4FB6DFEA-B06A-C4E8-A54F-1D6A7DF6A564}"/>
          </ac:spMkLst>
        </pc:spChg>
        <pc:spChg chg="mod">
          <ac:chgData name="Raghavasimhan Thirunarayanan" userId="e80d42a438369308" providerId="LiveId" clId="{0BEA04C3-B9F0-491C-9237-DB0C626F39AC}" dt="2024-02-13T11:00:52.144" v="669" actId="1037"/>
          <ac:spMkLst>
            <pc:docMk/>
            <pc:sldMk cId="915944144" sldId="291"/>
            <ac:spMk id="59" creationId="{5D07DD51-F4D2-9EC1-79B1-01F559DAA764}"/>
          </ac:spMkLst>
        </pc:spChg>
        <pc:spChg chg="mod">
          <ac:chgData name="Raghavasimhan Thirunarayanan" userId="e80d42a438369308" providerId="LiveId" clId="{0BEA04C3-B9F0-491C-9237-DB0C626F39AC}" dt="2024-02-13T11:00:52.144" v="669" actId="1037"/>
          <ac:spMkLst>
            <pc:docMk/>
            <pc:sldMk cId="915944144" sldId="291"/>
            <ac:spMk id="60" creationId="{AAE6B52E-A896-EEE7-A065-432CE3FE8508}"/>
          </ac:spMkLst>
        </pc:spChg>
      </pc:sldChg>
      <pc:sldChg chg="modSp del mod">
        <pc:chgData name="Raghavasimhan Thirunarayanan" userId="e80d42a438369308" providerId="LiveId" clId="{0BEA04C3-B9F0-491C-9237-DB0C626F39AC}" dt="2024-02-14T06:55:16.638" v="1979" actId="47"/>
        <pc:sldMkLst>
          <pc:docMk/>
          <pc:sldMk cId="3701814019" sldId="292"/>
        </pc:sldMkLst>
        <pc:spChg chg="mod">
          <ac:chgData name="Raghavasimhan Thirunarayanan" userId="e80d42a438369308" providerId="LiveId" clId="{0BEA04C3-B9F0-491C-9237-DB0C626F39AC}" dt="2024-02-13T10:52:06.234" v="426"/>
          <ac:spMkLst>
            <pc:docMk/>
            <pc:sldMk cId="3701814019" sldId="292"/>
            <ac:spMk id="2" creationId="{FF496130-44A4-9C3D-FEE1-1F45136D31A3}"/>
          </ac:spMkLst>
        </pc:spChg>
        <pc:spChg chg="mod">
          <ac:chgData name="Raghavasimhan Thirunarayanan" userId="e80d42a438369308" providerId="LiveId" clId="{0BEA04C3-B9F0-491C-9237-DB0C626F39AC}" dt="2024-02-13T10:59:33.555" v="632" actId="1076"/>
          <ac:spMkLst>
            <pc:docMk/>
            <pc:sldMk cId="3701814019" sldId="292"/>
            <ac:spMk id="5" creationId="{BE85EC1D-90C2-1E40-3BCF-A3B224A88E72}"/>
          </ac:spMkLst>
        </pc:spChg>
        <pc:spChg chg="mod">
          <ac:chgData name="Raghavasimhan Thirunarayanan" userId="e80d42a438369308" providerId="LiveId" clId="{0BEA04C3-B9F0-491C-9237-DB0C626F39AC}" dt="2024-02-13T10:52:06.234" v="426"/>
          <ac:spMkLst>
            <pc:docMk/>
            <pc:sldMk cId="3701814019" sldId="292"/>
            <ac:spMk id="12" creationId="{3ECE88C4-3934-4B4E-C24E-54CB35F1069F}"/>
          </ac:spMkLst>
        </pc:spChg>
        <pc:spChg chg="mod">
          <ac:chgData name="Raghavasimhan Thirunarayanan" userId="e80d42a438369308" providerId="LiveId" clId="{0BEA04C3-B9F0-491C-9237-DB0C626F39AC}" dt="2024-02-13T10:52:06.234" v="426"/>
          <ac:spMkLst>
            <pc:docMk/>
            <pc:sldMk cId="3701814019" sldId="292"/>
            <ac:spMk id="13" creationId="{789668FB-87E0-181B-19D8-9C2F6E44AA33}"/>
          </ac:spMkLst>
        </pc:spChg>
      </pc:sldChg>
      <pc:sldChg chg="modSp mod modShow">
        <pc:chgData name="Raghavasimhan Thirunarayanan" userId="e80d42a438369308" providerId="LiveId" clId="{0BEA04C3-B9F0-491C-9237-DB0C626F39AC}" dt="2024-02-14T03:08:55.999" v="1788" actId="20577"/>
        <pc:sldMkLst>
          <pc:docMk/>
          <pc:sldMk cId="2148079613" sldId="294"/>
        </pc:sldMkLst>
        <pc:spChg chg="mod">
          <ac:chgData name="Raghavasimhan Thirunarayanan" userId="e80d42a438369308" providerId="LiveId" clId="{0BEA04C3-B9F0-491C-9237-DB0C626F39AC}" dt="2024-02-14T03:04:54.564" v="1745" actId="14100"/>
          <ac:spMkLst>
            <pc:docMk/>
            <pc:sldMk cId="2148079613" sldId="294"/>
            <ac:spMk id="2" creationId="{6FA0878A-564A-5723-7B28-0E55A1B2104B}"/>
          </ac:spMkLst>
        </pc:spChg>
        <pc:spChg chg="mod">
          <ac:chgData name="Raghavasimhan Thirunarayanan" userId="e80d42a438369308" providerId="LiveId" clId="{0BEA04C3-B9F0-491C-9237-DB0C626F39AC}" dt="2024-02-14T03:08:55.999" v="1788" actId="20577"/>
          <ac:spMkLst>
            <pc:docMk/>
            <pc:sldMk cId="2148079613" sldId="294"/>
            <ac:spMk id="3" creationId="{115EBD6B-CDE8-EC03-1581-BDFF49251FD1}"/>
          </ac:spMkLst>
        </pc:spChg>
      </pc:sldChg>
      <pc:sldChg chg="modSp mod modAnim">
        <pc:chgData name="Raghavasimhan Thirunarayanan" userId="e80d42a438369308" providerId="LiveId" clId="{0BEA04C3-B9F0-491C-9237-DB0C626F39AC}" dt="2024-02-14T03:08:23.021" v="1786" actId="20577"/>
        <pc:sldMkLst>
          <pc:docMk/>
          <pc:sldMk cId="4050117146" sldId="295"/>
        </pc:sldMkLst>
        <pc:spChg chg="mod">
          <ac:chgData name="Raghavasimhan Thirunarayanan" userId="e80d42a438369308" providerId="LiveId" clId="{0BEA04C3-B9F0-491C-9237-DB0C626F39AC}" dt="2024-02-14T03:04:42.616" v="1743" actId="14100"/>
          <ac:spMkLst>
            <pc:docMk/>
            <pc:sldMk cId="4050117146" sldId="295"/>
            <ac:spMk id="2" creationId="{6FA0878A-564A-5723-7B28-0E55A1B2104B}"/>
          </ac:spMkLst>
        </pc:spChg>
        <pc:spChg chg="mod">
          <ac:chgData name="Raghavasimhan Thirunarayanan" userId="e80d42a438369308" providerId="LiveId" clId="{0BEA04C3-B9F0-491C-9237-DB0C626F39AC}" dt="2024-02-14T03:08:23.021" v="1786" actId="20577"/>
          <ac:spMkLst>
            <pc:docMk/>
            <pc:sldMk cId="4050117146" sldId="295"/>
            <ac:spMk id="3" creationId="{115EBD6B-CDE8-EC03-1581-BDFF49251FD1}"/>
          </ac:spMkLst>
        </pc:spChg>
      </pc:sldChg>
      <pc:sldChg chg="modSp add mod ord">
        <pc:chgData name="Raghavasimhan Thirunarayanan" userId="e80d42a438369308" providerId="LiveId" clId="{0BEA04C3-B9F0-491C-9237-DB0C626F39AC}" dt="2024-02-13T10:57:00.807" v="605" actId="1037"/>
        <pc:sldMkLst>
          <pc:docMk/>
          <pc:sldMk cId="213057342" sldId="297"/>
        </pc:sldMkLst>
        <pc:spChg chg="mod">
          <ac:chgData name="Raghavasimhan Thirunarayanan" userId="e80d42a438369308" providerId="LiveId" clId="{0BEA04C3-B9F0-491C-9237-DB0C626F39AC}" dt="2024-02-13T10:52:06.234" v="426"/>
          <ac:spMkLst>
            <pc:docMk/>
            <pc:sldMk cId="213057342" sldId="297"/>
            <ac:spMk id="2" creationId="{694FCF93-BA99-9EBB-EC41-9A9D2B59A381}"/>
          </ac:spMkLst>
        </pc:spChg>
        <pc:spChg chg="mod">
          <ac:chgData name="Raghavasimhan Thirunarayanan" userId="e80d42a438369308" providerId="LiveId" clId="{0BEA04C3-B9F0-491C-9237-DB0C626F39AC}" dt="2024-02-13T10:56:54.762" v="568" actId="403"/>
          <ac:spMkLst>
            <pc:docMk/>
            <pc:sldMk cId="213057342" sldId="297"/>
            <ac:spMk id="8" creationId="{96505BE1-FA1D-55FF-8F5C-8CE537CF063B}"/>
          </ac:spMkLst>
        </pc:spChg>
        <pc:graphicFrameChg chg="mod modGraphic">
          <ac:chgData name="Raghavasimhan Thirunarayanan" userId="e80d42a438369308" providerId="LiveId" clId="{0BEA04C3-B9F0-491C-9237-DB0C626F39AC}" dt="2024-02-13T10:57:00.807" v="605" actId="1037"/>
          <ac:graphicFrameMkLst>
            <pc:docMk/>
            <pc:sldMk cId="213057342" sldId="297"/>
            <ac:graphicFrameMk id="10" creationId="{D58243DA-D77F-A29D-663B-DC66E22FF9CA}"/>
          </ac:graphicFrameMkLst>
        </pc:graphicFrameChg>
      </pc:sldChg>
      <pc:sldChg chg="addSp modSp add mod ord modAnim">
        <pc:chgData name="Raghavasimhan Thirunarayanan" userId="e80d42a438369308" providerId="LiveId" clId="{0BEA04C3-B9F0-491C-9237-DB0C626F39AC}" dt="2024-02-13T10:52:06.234" v="426"/>
        <pc:sldMkLst>
          <pc:docMk/>
          <pc:sldMk cId="1607091390" sldId="298"/>
        </pc:sldMkLst>
        <pc:spChg chg="mod">
          <ac:chgData name="Raghavasimhan Thirunarayanan" userId="e80d42a438369308" providerId="LiveId" clId="{0BEA04C3-B9F0-491C-9237-DB0C626F39AC}" dt="2024-02-13T10:52:06.234" v="426"/>
          <ac:spMkLst>
            <pc:docMk/>
            <pc:sldMk cId="1607091390" sldId="298"/>
            <ac:spMk id="2" creationId="{694FCF93-BA99-9EBB-EC41-9A9D2B59A381}"/>
          </ac:spMkLst>
        </pc:spChg>
        <pc:spChg chg="add mod">
          <ac:chgData name="Raghavasimhan Thirunarayanan" userId="e80d42a438369308" providerId="LiveId" clId="{0BEA04C3-B9F0-491C-9237-DB0C626F39AC}" dt="2024-02-13T10:03:42.007" v="205" actId="403"/>
          <ac:spMkLst>
            <pc:docMk/>
            <pc:sldMk cId="1607091390" sldId="298"/>
            <ac:spMk id="5" creationId="{0FAEF9C5-0725-C036-7247-27E7D6AF0025}"/>
          </ac:spMkLst>
        </pc:spChg>
        <pc:graphicFrameChg chg="mod modGraphic">
          <ac:chgData name="Raghavasimhan Thirunarayanan" userId="e80d42a438369308" providerId="LiveId" clId="{0BEA04C3-B9F0-491C-9237-DB0C626F39AC}" dt="2024-02-13T09:38:55.256" v="62" actId="1076"/>
          <ac:graphicFrameMkLst>
            <pc:docMk/>
            <pc:sldMk cId="1607091390" sldId="298"/>
            <ac:graphicFrameMk id="3" creationId="{8477C9FC-C29B-A9A5-ACFC-0A8B686E0ADF}"/>
          </ac:graphicFrameMkLst>
        </pc:graphicFrameChg>
        <pc:graphicFrameChg chg="mod modGraphic">
          <ac:chgData name="Raghavasimhan Thirunarayanan" userId="e80d42a438369308" providerId="LiveId" clId="{0BEA04C3-B9F0-491C-9237-DB0C626F39AC}" dt="2024-02-13T09:51:38.791" v="73" actId="113"/>
          <ac:graphicFrameMkLst>
            <pc:docMk/>
            <pc:sldMk cId="1607091390" sldId="298"/>
            <ac:graphicFrameMk id="4" creationId="{5F439C95-5AC7-7CBA-1964-F118970D8430}"/>
          </ac:graphicFrameMkLst>
        </pc:graphicFrameChg>
        <pc:graphicFrameChg chg="mod modGraphic">
          <ac:chgData name="Raghavasimhan Thirunarayanan" userId="e80d42a438369308" providerId="LiveId" clId="{0BEA04C3-B9F0-491C-9237-DB0C626F39AC}" dt="2024-02-13T09:38:38.759" v="59" actId="403"/>
          <ac:graphicFrameMkLst>
            <pc:docMk/>
            <pc:sldMk cId="1607091390" sldId="298"/>
            <ac:graphicFrameMk id="10" creationId="{D58243DA-D77F-A29D-663B-DC66E22FF9CA}"/>
          </ac:graphicFrameMkLst>
        </pc:graphicFrameChg>
      </pc:sldChg>
      <pc:sldChg chg="modSp add ord">
        <pc:chgData name="Raghavasimhan Thirunarayanan" userId="e80d42a438369308" providerId="LiveId" clId="{0BEA04C3-B9F0-491C-9237-DB0C626F39AC}" dt="2024-02-13T10:52:06.234" v="426"/>
        <pc:sldMkLst>
          <pc:docMk/>
          <pc:sldMk cId="1811806863" sldId="299"/>
        </pc:sldMkLst>
        <pc:spChg chg="mod">
          <ac:chgData name="Raghavasimhan Thirunarayanan" userId="e80d42a438369308" providerId="LiveId" clId="{0BEA04C3-B9F0-491C-9237-DB0C626F39AC}" dt="2024-02-13T10:52:06.234" v="426"/>
          <ac:spMkLst>
            <pc:docMk/>
            <pc:sldMk cId="1811806863" sldId="299"/>
            <ac:spMk id="2" creationId="{694FCF93-BA99-9EBB-EC41-9A9D2B59A381}"/>
          </ac:spMkLst>
        </pc:spChg>
      </pc:sldChg>
      <pc:sldChg chg="addSp modSp mod modAnim">
        <pc:chgData name="Raghavasimhan Thirunarayanan" userId="e80d42a438369308" providerId="LiveId" clId="{0BEA04C3-B9F0-491C-9237-DB0C626F39AC}" dt="2024-02-13T10:56:18.968" v="534" actId="403"/>
        <pc:sldMkLst>
          <pc:docMk/>
          <pc:sldMk cId="3661032446" sldId="310"/>
        </pc:sldMkLst>
        <pc:spChg chg="mod">
          <ac:chgData name="Raghavasimhan Thirunarayanan" userId="e80d42a438369308" providerId="LiveId" clId="{0BEA04C3-B9F0-491C-9237-DB0C626F39AC}" dt="2024-02-13T10:52:06.234" v="426"/>
          <ac:spMkLst>
            <pc:docMk/>
            <pc:sldMk cId="3661032446" sldId="310"/>
            <ac:spMk id="2" creationId="{EA3B84EF-846B-B6BF-DF91-DEFE1B101848}"/>
          </ac:spMkLst>
        </pc:spChg>
        <pc:spChg chg="mod">
          <ac:chgData name="Raghavasimhan Thirunarayanan" userId="e80d42a438369308" providerId="LiveId" clId="{0BEA04C3-B9F0-491C-9237-DB0C626F39AC}" dt="2024-02-13T10:56:18.968" v="534" actId="403"/>
          <ac:spMkLst>
            <pc:docMk/>
            <pc:sldMk cId="3661032446" sldId="310"/>
            <ac:spMk id="9" creationId="{767AA437-B14A-44DB-65FB-4E52935C71CE}"/>
          </ac:spMkLst>
        </pc:spChg>
        <pc:spChg chg="add mod">
          <ac:chgData name="Raghavasimhan Thirunarayanan" userId="e80d42a438369308" providerId="LiveId" clId="{0BEA04C3-B9F0-491C-9237-DB0C626F39AC}" dt="2024-02-13T10:05:10.592" v="256" actId="20577"/>
          <ac:spMkLst>
            <pc:docMk/>
            <pc:sldMk cId="3661032446" sldId="310"/>
            <ac:spMk id="10" creationId="{563FEC26-D2B4-2D29-0D1A-0FC9148F65DB}"/>
          </ac:spMkLst>
        </pc:spChg>
        <pc:graphicFrameChg chg="mod modGraphic">
          <ac:chgData name="Raghavasimhan Thirunarayanan" userId="e80d42a438369308" providerId="LiveId" clId="{0BEA04C3-B9F0-491C-9237-DB0C626F39AC}" dt="2024-02-13T10:04:37.691" v="218" actId="403"/>
          <ac:graphicFrameMkLst>
            <pc:docMk/>
            <pc:sldMk cId="3661032446" sldId="310"/>
            <ac:graphicFrameMk id="5" creationId="{9EADF82D-3E44-444A-49A4-FA870BA5A046}"/>
          </ac:graphicFrameMkLst>
        </pc:graphicFrameChg>
        <pc:graphicFrameChg chg="mod modGraphic">
          <ac:chgData name="Raghavasimhan Thirunarayanan" userId="e80d42a438369308" providerId="LiveId" clId="{0BEA04C3-B9F0-491C-9237-DB0C626F39AC}" dt="2024-02-13T10:04:41.947" v="219" actId="403"/>
          <ac:graphicFrameMkLst>
            <pc:docMk/>
            <pc:sldMk cId="3661032446" sldId="310"/>
            <ac:graphicFrameMk id="6" creationId="{CA4B9C38-D932-2CFB-9E39-EFC4D755099B}"/>
          </ac:graphicFrameMkLst>
        </pc:graphicFrameChg>
        <pc:graphicFrameChg chg="mod modGraphic">
          <ac:chgData name="Raghavasimhan Thirunarayanan" userId="e80d42a438369308" providerId="LiveId" clId="{0BEA04C3-B9F0-491C-9237-DB0C626F39AC}" dt="2024-02-13T10:04:31.665" v="217" actId="403"/>
          <ac:graphicFrameMkLst>
            <pc:docMk/>
            <pc:sldMk cId="3661032446" sldId="310"/>
            <ac:graphicFrameMk id="7" creationId="{3F56054B-54AA-3A19-3839-F956416EA3E5}"/>
          </ac:graphicFrameMkLst>
        </pc:graphicFrameChg>
      </pc:sldChg>
      <pc:sldChg chg="modSp mod">
        <pc:chgData name="Raghavasimhan Thirunarayanan" userId="e80d42a438369308" providerId="LiveId" clId="{0BEA04C3-B9F0-491C-9237-DB0C626F39AC}" dt="2024-02-13T10:56:09.985" v="531" actId="14100"/>
        <pc:sldMkLst>
          <pc:docMk/>
          <pc:sldMk cId="2449298751" sldId="313"/>
        </pc:sldMkLst>
        <pc:spChg chg="mod">
          <ac:chgData name="Raghavasimhan Thirunarayanan" userId="e80d42a438369308" providerId="LiveId" clId="{0BEA04C3-B9F0-491C-9237-DB0C626F39AC}" dt="2024-02-13T10:52:06.234" v="426"/>
          <ac:spMkLst>
            <pc:docMk/>
            <pc:sldMk cId="2449298751" sldId="313"/>
            <ac:spMk id="2" creationId="{EFAF2C83-1D5B-065C-22B4-A2F6DD11AC74}"/>
          </ac:spMkLst>
        </pc:spChg>
        <pc:spChg chg="mod">
          <ac:chgData name="Raghavasimhan Thirunarayanan" userId="e80d42a438369308" providerId="LiveId" clId="{0BEA04C3-B9F0-491C-9237-DB0C626F39AC}" dt="2024-02-13T10:56:09.985" v="531" actId="14100"/>
          <ac:spMkLst>
            <pc:docMk/>
            <pc:sldMk cId="2449298751" sldId="313"/>
            <ac:spMk id="3" creationId="{D47D8885-1213-406A-898E-A84D6192DA87}"/>
          </ac:spMkLst>
        </pc:spChg>
      </pc:sldChg>
      <pc:sldChg chg="modSp mod ord">
        <pc:chgData name="Raghavasimhan Thirunarayanan" userId="e80d42a438369308" providerId="LiveId" clId="{0BEA04C3-B9F0-491C-9237-DB0C626F39AC}" dt="2024-02-13T17:31:28.898" v="1712" actId="27636"/>
        <pc:sldMkLst>
          <pc:docMk/>
          <pc:sldMk cId="2860277015" sldId="314"/>
        </pc:sldMkLst>
        <pc:spChg chg="mod">
          <ac:chgData name="Raghavasimhan Thirunarayanan" userId="e80d42a438369308" providerId="LiveId" clId="{0BEA04C3-B9F0-491C-9237-DB0C626F39AC}" dt="2024-02-13T10:52:06.234" v="426"/>
          <ac:spMkLst>
            <pc:docMk/>
            <pc:sldMk cId="2860277015" sldId="314"/>
            <ac:spMk id="2" creationId="{F9094861-91BE-044A-E66E-7A4746FEB51D}"/>
          </ac:spMkLst>
        </pc:spChg>
        <pc:spChg chg="mod">
          <ac:chgData name="Raghavasimhan Thirunarayanan" userId="e80d42a438369308" providerId="LiveId" clId="{0BEA04C3-B9F0-491C-9237-DB0C626F39AC}" dt="2024-02-13T17:31:28.898" v="1712" actId="27636"/>
          <ac:spMkLst>
            <pc:docMk/>
            <pc:sldMk cId="2860277015" sldId="314"/>
            <ac:spMk id="3" creationId="{1E3AFB81-3785-11E8-B391-D6A34EED004F}"/>
          </ac:spMkLst>
        </pc:spChg>
      </pc:sldChg>
      <pc:sldChg chg="modSp mod">
        <pc:chgData name="Raghavasimhan Thirunarayanan" userId="e80d42a438369308" providerId="LiveId" clId="{0BEA04C3-B9F0-491C-9237-DB0C626F39AC}" dt="2024-02-14T06:52:54.661" v="1910" actId="20577"/>
        <pc:sldMkLst>
          <pc:docMk/>
          <pc:sldMk cId="1404826834" sldId="315"/>
        </pc:sldMkLst>
        <pc:spChg chg="mod">
          <ac:chgData name="Raghavasimhan Thirunarayanan" userId="e80d42a438369308" providerId="LiveId" clId="{0BEA04C3-B9F0-491C-9237-DB0C626F39AC}" dt="2024-02-14T06:52:54.661" v="1910" actId="20577"/>
          <ac:spMkLst>
            <pc:docMk/>
            <pc:sldMk cId="1404826834" sldId="315"/>
            <ac:spMk id="2" creationId="{77399EA4-9AF8-986B-4773-8A08B23DCAF0}"/>
          </ac:spMkLst>
        </pc:spChg>
        <pc:spChg chg="mod">
          <ac:chgData name="Raghavasimhan Thirunarayanan" userId="e80d42a438369308" providerId="LiveId" clId="{0BEA04C3-B9F0-491C-9237-DB0C626F39AC}" dt="2024-02-13T10:52:06.680" v="429" actId="27636"/>
          <ac:spMkLst>
            <pc:docMk/>
            <pc:sldMk cId="1404826834" sldId="315"/>
            <ac:spMk id="3" creationId="{FB79B4C6-D718-7FAF-BF5B-77D29849E36E}"/>
          </ac:spMkLst>
        </pc:spChg>
      </pc:sldChg>
      <pc:sldChg chg="modSp mod">
        <pc:chgData name="Raghavasimhan Thirunarayanan" userId="e80d42a438369308" providerId="LiveId" clId="{0BEA04C3-B9F0-491C-9237-DB0C626F39AC}" dt="2024-02-13T10:56:42.801" v="567" actId="1037"/>
        <pc:sldMkLst>
          <pc:docMk/>
          <pc:sldMk cId="3903310625" sldId="316"/>
        </pc:sldMkLst>
        <pc:spChg chg="mod">
          <ac:chgData name="Raghavasimhan Thirunarayanan" userId="e80d42a438369308" providerId="LiveId" clId="{0BEA04C3-B9F0-491C-9237-DB0C626F39AC}" dt="2024-02-13T10:52:06.234" v="426"/>
          <ac:spMkLst>
            <pc:docMk/>
            <pc:sldMk cId="3903310625" sldId="316"/>
            <ac:spMk id="2" creationId="{77399EA4-9AF8-986B-4773-8A08B23DCAF0}"/>
          </ac:spMkLst>
        </pc:spChg>
        <pc:spChg chg="mod">
          <ac:chgData name="Raghavasimhan Thirunarayanan" userId="e80d42a438369308" providerId="LiveId" clId="{0BEA04C3-B9F0-491C-9237-DB0C626F39AC}" dt="2024-02-13T10:56:28.176" v="535" actId="403"/>
          <ac:spMkLst>
            <pc:docMk/>
            <pc:sldMk cId="3903310625" sldId="316"/>
            <ac:spMk id="3" creationId="{FB79B4C6-D718-7FAF-BF5B-77D29849E36E}"/>
          </ac:spMkLst>
        </pc:spChg>
        <pc:graphicFrameChg chg="mod">
          <ac:chgData name="Raghavasimhan Thirunarayanan" userId="e80d42a438369308" providerId="LiveId" clId="{0BEA04C3-B9F0-491C-9237-DB0C626F39AC}" dt="2024-02-13T10:56:42.801" v="567" actId="1037"/>
          <ac:graphicFrameMkLst>
            <pc:docMk/>
            <pc:sldMk cId="3903310625" sldId="316"/>
            <ac:graphicFrameMk id="4" creationId="{769E59CB-FEF0-E6F3-7833-1D055E3873A5}"/>
          </ac:graphicFrameMkLst>
        </pc:graphicFrameChg>
        <pc:graphicFrameChg chg="mod">
          <ac:chgData name="Raghavasimhan Thirunarayanan" userId="e80d42a438369308" providerId="LiveId" clId="{0BEA04C3-B9F0-491C-9237-DB0C626F39AC}" dt="2024-02-13T10:56:42.801" v="567" actId="1037"/>
          <ac:graphicFrameMkLst>
            <pc:docMk/>
            <pc:sldMk cId="3903310625" sldId="316"/>
            <ac:graphicFrameMk id="6" creationId="{EB9E6595-4C62-3BCA-BB71-2F7E0191ADD6}"/>
          </ac:graphicFrameMkLst>
        </pc:graphicFrameChg>
        <pc:graphicFrameChg chg="mod">
          <ac:chgData name="Raghavasimhan Thirunarayanan" userId="e80d42a438369308" providerId="LiveId" clId="{0BEA04C3-B9F0-491C-9237-DB0C626F39AC}" dt="2024-02-13T10:56:42.801" v="567" actId="1037"/>
          <ac:graphicFrameMkLst>
            <pc:docMk/>
            <pc:sldMk cId="3903310625" sldId="316"/>
            <ac:graphicFrameMk id="7" creationId="{7A600FC4-87C4-B119-13A2-9C1CEF578912}"/>
          </ac:graphicFrameMkLst>
        </pc:graphicFrameChg>
        <pc:graphicFrameChg chg="mod">
          <ac:chgData name="Raghavasimhan Thirunarayanan" userId="e80d42a438369308" providerId="LiveId" clId="{0BEA04C3-B9F0-491C-9237-DB0C626F39AC}" dt="2024-02-13T10:56:42.801" v="567" actId="1037"/>
          <ac:graphicFrameMkLst>
            <pc:docMk/>
            <pc:sldMk cId="3903310625" sldId="316"/>
            <ac:graphicFrameMk id="8" creationId="{C9662538-0543-508C-E946-F001C7EE0CFF}"/>
          </ac:graphicFrameMkLst>
        </pc:graphicFrameChg>
      </pc:sldChg>
      <pc:sldChg chg="modSp">
        <pc:chgData name="Raghavasimhan Thirunarayanan" userId="e80d42a438369308" providerId="LiveId" clId="{0BEA04C3-B9F0-491C-9237-DB0C626F39AC}" dt="2024-02-13T10:52:06.234" v="426"/>
        <pc:sldMkLst>
          <pc:docMk/>
          <pc:sldMk cId="121737170" sldId="317"/>
        </pc:sldMkLst>
        <pc:spChg chg="mod">
          <ac:chgData name="Raghavasimhan Thirunarayanan" userId="e80d42a438369308" providerId="LiveId" clId="{0BEA04C3-B9F0-491C-9237-DB0C626F39AC}" dt="2024-02-13T10:52:06.234" v="426"/>
          <ac:spMkLst>
            <pc:docMk/>
            <pc:sldMk cId="121737170" sldId="317"/>
            <ac:spMk id="5" creationId="{5A7AD9AC-724F-4CF9-5DCA-65060C4364BE}"/>
          </ac:spMkLst>
        </pc:spChg>
      </pc:sldChg>
      <pc:sldChg chg="addSp delSp modSp mod ord setBg modAnim modShow">
        <pc:chgData name="Raghavasimhan Thirunarayanan" userId="e80d42a438369308" providerId="LiveId" clId="{0BEA04C3-B9F0-491C-9237-DB0C626F39AC}" dt="2024-02-13T11:28:35.083" v="692"/>
        <pc:sldMkLst>
          <pc:docMk/>
          <pc:sldMk cId="494945447" sldId="318"/>
        </pc:sldMkLst>
        <pc:spChg chg="mod ord">
          <ac:chgData name="Raghavasimhan Thirunarayanan" userId="e80d42a438369308" providerId="LiveId" clId="{0BEA04C3-B9F0-491C-9237-DB0C626F39AC}" dt="2024-02-13T10:52:06.234" v="426"/>
          <ac:spMkLst>
            <pc:docMk/>
            <pc:sldMk cId="494945447" sldId="318"/>
            <ac:spMk id="2" creationId="{44A77DFC-86BA-4A83-FBDC-93FCC4350E12}"/>
          </ac:spMkLst>
        </pc:spChg>
        <pc:spChg chg="mod">
          <ac:chgData name="Raghavasimhan Thirunarayanan" userId="e80d42a438369308" providerId="LiveId" clId="{0BEA04C3-B9F0-491C-9237-DB0C626F39AC}" dt="2024-02-13T11:26:35.722" v="687" actId="20577"/>
          <ac:spMkLst>
            <pc:docMk/>
            <pc:sldMk cId="494945447" sldId="318"/>
            <ac:spMk id="3" creationId="{EF1EB38E-8DD7-F531-895F-EA1B396D6B4B}"/>
          </ac:spMkLst>
        </pc:spChg>
        <pc:spChg chg="mod">
          <ac:chgData name="Raghavasimhan Thirunarayanan" userId="e80d42a438369308" providerId="LiveId" clId="{0BEA04C3-B9F0-491C-9237-DB0C626F39AC}" dt="2024-02-13T10:52:06.234" v="426"/>
          <ac:spMkLst>
            <pc:docMk/>
            <pc:sldMk cId="494945447" sldId="318"/>
            <ac:spMk id="7" creationId="{AA34691E-BE0F-29DC-CDEB-D63044D4C874}"/>
          </ac:spMkLst>
        </pc:spChg>
        <pc:spChg chg="mod">
          <ac:chgData name="Raghavasimhan Thirunarayanan" userId="e80d42a438369308" providerId="LiveId" clId="{0BEA04C3-B9F0-491C-9237-DB0C626F39AC}" dt="2024-02-13T10:52:06.234" v="426"/>
          <ac:spMkLst>
            <pc:docMk/>
            <pc:sldMk cId="494945447" sldId="318"/>
            <ac:spMk id="8" creationId="{6224827B-899D-4DA6-1E97-C59149F2D1B5}"/>
          </ac:spMkLst>
        </pc:spChg>
        <pc:spChg chg="add del">
          <ac:chgData name="Raghavasimhan Thirunarayanan" userId="e80d42a438369308" providerId="LiveId" clId="{0BEA04C3-B9F0-491C-9237-DB0C626F39AC}" dt="2024-02-13T10:51:45.522" v="418" actId="26606"/>
          <ac:spMkLst>
            <pc:docMk/>
            <pc:sldMk cId="494945447" sldId="318"/>
            <ac:spMk id="13" creationId="{4B0FA309-807F-4C17-98EF-A3BA7388E213}"/>
          </ac:spMkLst>
        </pc:spChg>
        <pc:spChg chg="add del">
          <ac:chgData name="Raghavasimhan Thirunarayanan" userId="e80d42a438369308" providerId="LiveId" clId="{0BEA04C3-B9F0-491C-9237-DB0C626F39AC}" dt="2024-02-13T10:51:45.522" v="418" actId="26606"/>
          <ac:spMkLst>
            <pc:docMk/>
            <pc:sldMk cId="494945447" sldId="318"/>
            <ac:spMk id="17" creationId="{C8FA1749-B91A-40E7-AD01-0B9C9C6AF74E}"/>
          </ac:spMkLst>
        </pc:spChg>
        <pc:spChg chg="add del">
          <ac:chgData name="Raghavasimhan Thirunarayanan" userId="e80d42a438369308" providerId="LiveId" clId="{0BEA04C3-B9F0-491C-9237-DB0C626F39AC}" dt="2024-02-13T10:51:49.603" v="420" actId="26606"/>
          <ac:spMkLst>
            <pc:docMk/>
            <pc:sldMk cId="494945447" sldId="318"/>
            <ac:spMk id="18" creationId="{13BC1C09-8FD1-4619-B317-E9EED5E55DD8}"/>
          </ac:spMkLst>
        </pc:spChg>
        <pc:spChg chg="add del">
          <ac:chgData name="Raghavasimhan Thirunarayanan" userId="e80d42a438369308" providerId="LiveId" clId="{0BEA04C3-B9F0-491C-9237-DB0C626F39AC}" dt="2024-02-13T10:51:45.522" v="418" actId="26606"/>
          <ac:spMkLst>
            <pc:docMk/>
            <pc:sldMk cId="494945447" sldId="318"/>
            <ac:spMk id="21" creationId="{700676C8-6DE8-47DD-9A23-D42063A12E10}"/>
          </ac:spMkLst>
        </pc:spChg>
        <pc:spChg chg="add del">
          <ac:chgData name="Raghavasimhan Thirunarayanan" userId="e80d42a438369308" providerId="LiveId" clId="{0BEA04C3-B9F0-491C-9237-DB0C626F39AC}" dt="2024-02-13T10:51:50.971" v="422" actId="26606"/>
          <ac:spMkLst>
            <pc:docMk/>
            <pc:sldMk cId="494945447" sldId="318"/>
            <ac:spMk id="29" creationId="{C493E730-2044-49B5-A022-B8D6F359343E}"/>
          </ac:spMkLst>
        </pc:spChg>
        <pc:spChg chg="add del">
          <ac:chgData name="Raghavasimhan Thirunarayanan" userId="e80d42a438369308" providerId="LiveId" clId="{0BEA04C3-B9F0-491C-9237-DB0C626F39AC}" dt="2024-02-13T10:51:59.753" v="424" actId="26606"/>
          <ac:spMkLst>
            <pc:docMk/>
            <pc:sldMk cId="494945447" sldId="318"/>
            <ac:spMk id="35" creationId="{78A4CDE5-C7BC-41E1-8A4A-79E024CC09F3}"/>
          </ac:spMkLst>
        </pc:spChg>
        <pc:grpChg chg="add del">
          <ac:chgData name="Raghavasimhan Thirunarayanan" userId="e80d42a438369308" providerId="LiveId" clId="{0BEA04C3-B9F0-491C-9237-DB0C626F39AC}" dt="2024-02-13T10:51:49.603" v="420" actId="26606"/>
          <ac:grpSpMkLst>
            <pc:docMk/>
            <pc:sldMk cId="494945447" sldId="318"/>
            <ac:grpSpMk id="14" creationId="{7A865E47-4365-4F21-B8EA-13B2C12BCB98}"/>
          </ac:grpSpMkLst>
        </pc:grpChg>
        <pc:grpChg chg="add del">
          <ac:chgData name="Raghavasimhan Thirunarayanan" userId="e80d42a438369308" providerId="LiveId" clId="{0BEA04C3-B9F0-491C-9237-DB0C626F39AC}" dt="2024-02-13T10:51:50.971" v="422" actId="26606"/>
          <ac:grpSpMkLst>
            <pc:docMk/>
            <pc:sldMk cId="494945447" sldId="318"/>
            <ac:grpSpMk id="26" creationId="{5B988D63-FA8B-436C-902E-E5005BC0492F}"/>
          </ac:grpSpMkLst>
        </pc:grpChg>
        <pc:grpChg chg="add del">
          <ac:chgData name="Raghavasimhan Thirunarayanan" userId="e80d42a438369308" providerId="LiveId" clId="{0BEA04C3-B9F0-491C-9237-DB0C626F39AC}" dt="2024-02-13T10:51:59.753" v="424" actId="26606"/>
          <ac:grpSpMkLst>
            <pc:docMk/>
            <pc:sldMk cId="494945447" sldId="318"/>
            <ac:grpSpMk id="32" creationId="{905A9BAA-B344-45D2-838C-73856C4B15D4}"/>
          </ac:grpSpMkLst>
        </pc:grpChg>
        <pc:picChg chg="add del">
          <ac:chgData name="Raghavasimhan Thirunarayanan" userId="e80d42a438369308" providerId="LiveId" clId="{0BEA04C3-B9F0-491C-9237-DB0C626F39AC}" dt="2024-02-13T10:44:54.632" v="276" actId="26606"/>
          <ac:picMkLst>
            <pc:docMk/>
            <pc:sldMk cId="494945447" sldId="318"/>
            <ac:picMk id="10" creationId="{FC7808B3-80C5-E645-F912-08A11773E33A}"/>
          </ac:picMkLst>
        </pc:picChg>
        <pc:picChg chg="add del">
          <ac:chgData name="Raghavasimhan Thirunarayanan" userId="e80d42a438369308" providerId="LiveId" clId="{0BEA04C3-B9F0-491C-9237-DB0C626F39AC}" dt="2024-02-13T10:51:45.522" v="418" actId="26606"/>
          <ac:picMkLst>
            <pc:docMk/>
            <pc:sldMk cId="494945447" sldId="318"/>
            <ac:picMk id="15" creationId="{2642A87B-CAE9-4F8F-B293-28388E45D9EE}"/>
          </ac:picMkLst>
        </pc:picChg>
        <pc:picChg chg="add del">
          <ac:chgData name="Raghavasimhan Thirunarayanan" userId="e80d42a438369308" providerId="LiveId" clId="{0BEA04C3-B9F0-491C-9237-DB0C626F39AC}" dt="2024-02-13T10:51:45.522" v="418" actId="26606"/>
          <ac:picMkLst>
            <pc:docMk/>
            <pc:sldMk cId="494945447" sldId="318"/>
            <ac:picMk id="19" creationId="{3B7A934F-FFF7-4353-83D3-4EF66E93EEF8}"/>
          </ac:picMkLst>
        </pc:picChg>
        <pc:picChg chg="add del">
          <ac:chgData name="Raghavasimhan Thirunarayanan" userId="e80d42a438369308" providerId="LiveId" clId="{0BEA04C3-B9F0-491C-9237-DB0C626F39AC}" dt="2024-02-13T10:51:49.603" v="420" actId="26606"/>
          <ac:picMkLst>
            <pc:docMk/>
            <pc:sldMk cId="494945447" sldId="318"/>
            <ac:picMk id="20" creationId="{D3143E80-C928-46DB-9299-0BD06348A928}"/>
          </ac:picMkLst>
        </pc:picChg>
        <pc:picChg chg="add del">
          <ac:chgData name="Raghavasimhan Thirunarayanan" userId="e80d42a438369308" providerId="LiveId" clId="{0BEA04C3-B9F0-491C-9237-DB0C626F39AC}" dt="2024-02-13T10:51:49.603" v="420" actId="26606"/>
          <ac:picMkLst>
            <pc:docMk/>
            <pc:sldMk cId="494945447" sldId="318"/>
            <ac:picMk id="24" creationId="{1B762F7E-2349-8EC2-D502-EE3853B0A1CD}"/>
          </ac:picMkLst>
        </pc:picChg>
        <pc:picChg chg="add del">
          <ac:chgData name="Raghavasimhan Thirunarayanan" userId="e80d42a438369308" providerId="LiveId" clId="{0BEA04C3-B9F0-491C-9237-DB0C626F39AC}" dt="2024-02-13T10:51:50.971" v="422" actId="26606"/>
          <ac:picMkLst>
            <pc:docMk/>
            <pc:sldMk cId="494945447" sldId="318"/>
            <ac:picMk id="28" creationId="{5FE312A2-5BAD-B623-7280-94D307DA4C2E}"/>
          </ac:picMkLst>
        </pc:picChg>
        <pc:picChg chg="add del">
          <ac:chgData name="Raghavasimhan Thirunarayanan" userId="e80d42a438369308" providerId="LiveId" clId="{0BEA04C3-B9F0-491C-9237-DB0C626F39AC}" dt="2024-02-13T10:51:50.971" v="422" actId="26606"/>
          <ac:picMkLst>
            <pc:docMk/>
            <pc:sldMk cId="494945447" sldId="318"/>
            <ac:picMk id="30" creationId="{78976801-4346-4636-BA62-265C81DFE7C4}"/>
          </ac:picMkLst>
        </pc:picChg>
        <pc:picChg chg="add del">
          <ac:chgData name="Raghavasimhan Thirunarayanan" userId="e80d42a438369308" providerId="LiveId" clId="{0BEA04C3-B9F0-491C-9237-DB0C626F39AC}" dt="2024-02-13T10:51:59.753" v="424" actId="26606"/>
          <ac:picMkLst>
            <pc:docMk/>
            <pc:sldMk cId="494945447" sldId="318"/>
            <ac:picMk id="34" creationId="{BD5FB3B2-ABFB-DF56-2CCC-37B064CC7CE8}"/>
          </ac:picMkLst>
        </pc:picChg>
        <pc:picChg chg="add del">
          <ac:chgData name="Raghavasimhan Thirunarayanan" userId="e80d42a438369308" providerId="LiveId" clId="{0BEA04C3-B9F0-491C-9237-DB0C626F39AC}" dt="2024-02-13T10:51:59.753" v="424" actId="26606"/>
          <ac:picMkLst>
            <pc:docMk/>
            <pc:sldMk cId="494945447" sldId="318"/>
            <ac:picMk id="36" creationId="{025C7952-5703-489E-8DBD-F2EFAC8EEB05}"/>
          </ac:picMkLst>
        </pc:picChg>
      </pc:sldChg>
      <pc:sldChg chg="modSp del mod ord modShow">
        <pc:chgData name="Raghavasimhan Thirunarayanan" userId="e80d42a438369308" providerId="LiveId" clId="{0BEA04C3-B9F0-491C-9237-DB0C626F39AC}" dt="2024-02-14T06:55:16.638" v="1979" actId="47"/>
        <pc:sldMkLst>
          <pc:docMk/>
          <pc:sldMk cId="1776913134" sldId="319"/>
        </pc:sldMkLst>
        <pc:spChg chg="mod">
          <ac:chgData name="Raghavasimhan Thirunarayanan" userId="e80d42a438369308" providerId="LiveId" clId="{0BEA04C3-B9F0-491C-9237-DB0C626F39AC}" dt="2024-02-13T10:52:06.234" v="426"/>
          <ac:spMkLst>
            <pc:docMk/>
            <pc:sldMk cId="1776913134" sldId="319"/>
            <ac:spMk id="2" creationId="{D92CCA3E-B1B9-3043-21B3-F7D82C05A1DB}"/>
          </ac:spMkLst>
        </pc:spChg>
        <pc:spChg chg="mod">
          <ac:chgData name="Raghavasimhan Thirunarayanan" userId="e80d42a438369308" providerId="LiveId" clId="{0BEA04C3-B9F0-491C-9237-DB0C626F39AC}" dt="2024-02-13T10:52:06.234" v="426"/>
          <ac:spMkLst>
            <pc:docMk/>
            <pc:sldMk cId="1776913134" sldId="319"/>
            <ac:spMk id="9" creationId="{0E326CF8-240A-F00A-8E1B-1BBF65D4CBA1}"/>
          </ac:spMkLst>
        </pc:spChg>
        <pc:spChg chg="mod">
          <ac:chgData name="Raghavasimhan Thirunarayanan" userId="e80d42a438369308" providerId="LiveId" clId="{0BEA04C3-B9F0-491C-9237-DB0C626F39AC}" dt="2024-02-13T10:52:06.234" v="426"/>
          <ac:spMkLst>
            <pc:docMk/>
            <pc:sldMk cId="1776913134" sldId="319"/>
            <ac:spMk id="10" creationId="{56B75F94-3670-C2EF-3720-9B2C561C6FBF}"/>
          </ac:spMkLst>
        </pc:spChg>
        <pc:picChg chg="mod">
          <ac:chgData name="Raghavasimhan Thirunarayanan" userId="e80d42a438369308" providerId="LiveId" clId="{0BEA04C3-B9F0-491C-9237-DB0C626F39AC}" dt="2024-02-13T10:52:15.634" v="433" actId="14100"/>
          <ac:picMkLst>
            <pc:docMk/>
            <pc:sldMk cId="1776913134" sldId="319"/>
            <ac:picMk id="5" creationId="{59DCAED7-6CF8-B4D4-631F-4C27A97B5E07}"/>
          </ac:picMkLst>
        </pc:picChg>
      </pc:sldChg>
      <pc:sldChg chg="modSp del mod">
        <pc:chgData name="Raghavasimhan Thirunarayanan" userId="e80d42a438369308" providerId="LiveId" clId="{0BEA04C3-B9F0-491C-9237-DB0C626F39AC}" dt="2024-02-14T06:55:16.638" v="1979" actId="47"/>
        <pc:sldMkLst>
          <pc:docMk/>
          <pc:sldMk cId="4039447223" sldId="331"/>
        </pc:sldMkLst>
        <pc:spChg chg="mod">
          <ac:chgData name="Raghavasimhan Thirunarayanan" userId="e80d42a438369308" providerId="LiveId" clId="{0BEA04C3-B9F0-491C-9237-DB0C626F39AC}" dt="2024-02-13T10:52:06.234" v="426"/>
          <ac:spMkLst>
            <pc:docMk/>
            <pc:sldMk cId="4039447223" sldId="331"/>
            <ac:spMk id="2" creationId="{FF496130-44A4-9C3D-FEE1-1F45136D31A3}"/>
          </ac:spMkLst>
        </pc:spChg>
        <pc:spChg chg="mod">
          <ac:chgData name="Raghavasimhan Thirunarayanan" userId="e80d42a438369308" providerId="LiveId" clId="{0BEA04C3-B9F0-491C-9237-DB0C626F39AC}" dt="2024-02-13T10:59:11.442" v="628" actId="403"/>
          <ac:spMkLst>
            <pc:docMk/>
            <pc:sldMk cId="4039447223" sldId="331"/>
            <ac:spMk id="5" creationId="{BE85EC1D-90C2-1E40-3BCF-A3B224A88E72}"/>
          </ac:spMkLst>
        </pc:spChg>
        <pc:spChg chg="mod">
          <ac:chgData name="Raghavasimhan Thirunarayanan" userId="e80d42a438369308" providerId="LiveId" clId="{0BEA04C3-B9F0-491C-9237-DB0C626F39AC}" dt="2024-02-13T10:52:06.234" v="426"/>
          <ac:spMkLst>
            <pc:docMk/>
            <pc:sldMk cId="4039447223" sldId="331"/>
            <ac:spMk id="9" creationId="{BD8AA245-EA70-CF37-6ADE-EEC266D20B2D}"/>
          </ac:spMkLst>
        </pc:spChg>
        <pc:spChg chg="mod">
          <ac:chgData name="Raghavasimhan Thirunarayanan" userId="e80d42a438369308" providerId="LiveId" clId="{0BEA04C3-B9F0-491C-9237-DB0C626F39AC}" dt="2024-02-13T10:52:06.234" v="426"/>
          <ac:spMkLst>
            <pc:docMk/>
            <pc:sldMk cId="4039447223" sldId="331"/>
            <ac:spMk id="10" creationId="{16D1A705-1B84-C760-6141-F58382D3E725}"/>
          </ac:spMkLst>
        </pc:spChg>
      </pc:sldChg>
      <pc:sldChg chg="del">
        <pc:chgData name="Raghavasimhan Thirunarayanan" userId="e80d42a438369308" providerId="LiveId" clId="{0BEA04C3-B9F0-491C-9237-DB0C626F39AC}" dt="2024-02-13T10:06:55.383" v="263" actId="47"/>
        <pc:sldMkLst>
          <pc:docMk/>
          <pc:sldMk cId="4027942730" sldId="332"/>
        </pc:sldMkLst>
      </pc:sldChg>
      <pc:sldChg chg="modSp mod">
        <pc:chgData name="Raghavasimhan Thirunarayanan" userId="e80d42a438369308" providerId="LiveId" clId="{0BEA04C3-B9F0-491C-9237-DB0C626F39AC}" dt="2024-02-14T06:49:40.375" v="1879" actId="20577"/>
        <pc:sldMkLst>
          <pc:docMk/>
          <pc:sldMk cId="3285639062" sldId="333"/>
        </pc:sldMkLst>
        <pc:spChg chg="mod">
          <ac:chgData name="Raghavasimhan Thirunarayanan" userId="e80d42a438369308" providerId="LiveId" clId="{0BEA04C3-B9F0-491C-9237-DB0C626F39AC}" dt="2024-02-13T10:52:06.234" v="426"/>
          <ac:spMkLst>
            <pc:docMk/>
            <pc:sldMk cId="3285639062" sldId="333"/>
            <ac:spMk id="2" creationId="{E57442A2-6EC6-C6FF-9255-744612C4A136}"/>
          </ac:spMkLst>
        </pc:spChg>
        <pc:spChg chg="mod">
          <ac:chgData name="Raghavasimhan Thirunarayanan" userId="e80d42a438369308" providerId="LiveId" clId="{0BEA04C3-B9F0-491C-9237-DB0C626F39AC}" dt="2024-02-14T06:49:40.375" v="1879" actId="20577"/>
          <ac:spMkLst>
            <pc:docMk/>
            <pc:sldMk cId="3285639062" sldId="333"/>
            <ac:spMk id="3" creationId="{606C0513-B46C-A787-6240-7CAAA6A7F593}"/>
          </ac:spMkLst>
        </pc:spChg>
      </pc:sldChg>
      <pc:sldChg chg="modSp mod ord modShow">
        <pc:chgData name="Raghavasimhan Thirunarayanan" userId="e80d42a438369308" providerId="LiveId" clId="{0BEA04C3-B9F0-491C-9237-DB0C626F39AC}" dt="2024-02-13T11:29:41.863" v="704" actId="20577"/>
        <pc:sldMkLst>
          <pc:docMk/>
          <pc:sldMk cId="1429425741" sldId="334"/>
        </pc:sldMkLst>
        <pc:spChg chg="mod">
          <ac:chgData name="Raghavasimhan Thirunarayanan" userId="e80d42a438369308" providerId="LiveId" clId="{0BEA04C3-B9F0-491C-9237-DB0C626F39AC}" dt="2024-02-13T11:29:16.534" v="694" actId="403"/>
          <ac:spMkLst>
            <pc:docMk/>
            <pc:sldMk cId="1429425741" sldId="334"/>
            <ac:spMk id="2" creationId="{DE7A0CFB-BF38-B35F-6C13-E54D8CF9C960}"/>
          </ac:spMkLst>
        </pc:spChg>
        <pc:spChg chg="mod">
          <ac:chgData name="Raghavasimhan Thirunarayanan" userId="e80d42a438369308" providerId="LiveId" clId="{0BEA04C3-B9F0-491C-9237-DB0C626F39AC}" dt="2024-02-13T11:29:41.863" v="704" actId="20577"/>
          <ac:spMkLst>
            <pc:docMk/>
            <pc:sldMk cId="1429425741" sldId="334"/>
            <ac:spMk id="3" creationId="{B0F28FA9-075D-4317-9740-FCCECA7E860D}"/>
          </ac:spMkLst>
        </pc:spChg>
      </pc:sldChg>
      <pc:sldChg chg="modSp del mod">
        <pc:chgData name="Raghavasimhan Thirunarayanan" userId="e80d42a438369308" providerId="LiveId" clId="{0BEA04C3-B9F0-491C-9237-DB0C626F39AC}" dt="2024-02-14T03:05:37.024" v="1753" actId="47"/>
        <pc:sldMkLst>
          <pc:docMk/>
          <pc:sldMk cId="574185967" sldId="335"/>
        </pc:sldMkLst>
        <pc:spChg chg="mod">
          <ac:chgData name="Raghavasimhan Thirunarayanan" userId="e80d42a438369308" providerId="LiveId" clId="{0BEA04C3-B9F0-491C-9237-DB0C626F39AC}" dt="2024-02-13T10:52:06.234" v="426"/>
          <ac:spMkLst>
            <pc:docMk/>
            <pc:sldMk cId="574185967" sldId="335"/>
            <ac:spMk id="2" creationId="{B42B7A27-71DB-E540-3731-1DAD0C0B9302}"/>
          </ac:spMkLst>
        </pc:spChg>
        <pc:spChg chg="mod">
          <ac:chgData name="Raghavasimhan Thirunarayanan" userId="e80d42a438369308" providerId="LiveId" clId="{0BEA04C3-B9F0-491C-9237-DB0C626F39AC}" dt="2024-02-13T10:58:08.599" v="614" actId="403"/>
          <ac:spMkLst>
            <pc:docMk/>
            <pc:sldMk cId="574185967" sldId="335"/>
            <ac:spMk id="3" creationId="{3468CF63-7D34-F324-C144-197636E8C11D}"/>
          </ac:spMkLst>
        </pc:spChg>
      </pc:sldChg>
      <pc:sldChg chg="modSp add mod ord">
        <pc:chgData name="Raghavasimhan Thirunarayanan" userId="e80d42a438369308" providerId="LiveId" clId="{0BEA04C3-B9F0-491C-9237-DB0C626F39AC}" dt="2024-02-13T13:12:15.283" v="1652" actId="20577"/>
        <pc:sldMkLst>
          <pc:docMk/>
          <pc:sldMk cId="2781331963" sldId="336"/>
        </pc:sldMkLst>
        <pc:spChg chg="mod">
          <ac:chgData name="Raghavasimhan Thirunarayanan" userId="e80d42a438369308" providerId="LiveId" clId="{0BEA04C3-B9F0-491C-9237-DB0C626F39AC}" dt="2024-02-13T10:52:06.234" v="426"/>
          <ac:spMkLst>
            <pc:docMk/>
            <pc:sldMk cId="2781331963" sldId="336"/>
            <ac:spMk id="2" creationId="{580ECF5A-C127-D9EB-3A64-1AE6B5160D4F}"/>
          </ac:spMkLst>
        </pc:spChg>
        <pc:spChg chg="mod">
          <ac:chgData name="Raghavasimhan Thirunarayanan" userId="e80d42a438369308" providerId="LiveId" clId="{0BEA04C3-B9F0-491C-9237-DB0C626F39AC}" dt="2024-02-13T13:12:15.283" v="1652" actId="20577"/>
          <ac:spMkLst>
            <pc:docMk/>
            <pc:sldMk cId="2781331963" sldId="336"/>
            <ac:spMk id="3" creationId="{A8100D00-73FF-6035-59DD-7B6F2799E2EF}"/>
          </ac:spMkLst>
        </pc:spChg>
      </pc:sldChg>
      <pc:sldChg chg="modSp add mod">
        <pc:chgData name="Raghavasimhan Thirunarayanan" userId="e80d42a438369308" providerId="LiveId" clId="{0BEA04C3-B9F0-491C-9237-DB0C626F39AC}" dt="2024-02-13T13:20:40.143" v="1661" actId="20577"/>
        <pc:sldMkLst>
          <pc:docMk/>
          <pc:sldMk cId="3739968466" sldId="337"/>
        </pc:sldMkLst>
        <pc:spChg chg="mod">
          <ac:chgData name="Raghavasimhan Thirunarayanan" userId="e80d42a438369308" providerId="LiveId" clId="{0BEA04C3-B9F0-491C-9237-DB0C626F39AC}" dt="2024-02-13T10:52:06.234" v="426"/>
          <ac:spMkLst>
            <pc:docMk/>
            <pc:sldMk cId="3739968466" sldId="337"/>
            <ac:spMk id="2" creationId="{361B8C31-C9CB-FCB2-FC2B-DEE58E3A2D06}"/>
          </ac:spMkLst>
        </pc:spChg>
        <pc:spChg chg="mod">
          <ac:chgData name="Raghavasimhan Thirunarayanan" userId="e80d42a438369308" providerId="LiveId" clId="{0BEA04C3-B9F0-491C-9237-DB0C626F39AC}" dt="2024-02-13T13:20:40.143" v="1661" actId="20577"/>
          <ac:spMkLst>
            <pc:docMk/>
            <pc:sldMk cId="3739968466" sldId="337"/>
            <ac:spMk id="3" creationId="{23887752-BC6A-D963-25E8-ECF82AE6D06F}"/>
          </ac:spMkLst>
        </pc:spChg>
      </pc:sldChg>
      <pc:sldChg chg="modSp new del mod">
        <pc:chgData name="Raghavasimhan Thirunarayanan" userId="e80d42a438369308" providerId="LiveId" clId="{0BEA04C3-B9F0-491C-9237-DB0C626F39AC}" dt="2024-02-13T13:20:10.179" v="1653" actId="47"/>
        <pc:sldMkLst>
          <pc:docMk/>
          <pc:sldMk cId="90466526" sldId="338"/>
        </pc:sldMkLst>
        <pc:spChg chg="mod">
          <ac:chgData name="Raghavasimhan Thirunarayanan" userId="e80d42a438369308" providerId="LiveId" clId="{0BEA04C3-B9F0-491C-9237-DB0C626F39AC}" dt="2024-02-13T13:02:17.793" v="1068" actId="21"/>
          <ac:spMkLst>
            <pc:docMk/>
            <pc:sldMk cId="90466526" sldId="338"/>
            <ac:spMk id="3" creationId="{7CA5C31C-2311-E472-2E98-59D0125BA944}"/>
          </ac:spMkLst>
        </pc:spChg>
      </pc:sldChg>
      <pc:sldChg chg="modSp new mod modShow">
        <pc:chgData name="Raghavasimhan Thirunarayanan" userId="e80d42a438369308" providerId="LiveId" clId="{0BEA04C3-B9F0-491C-9237-DB0C626F39AC}" dt="2024-02-14T06:53:44.250" v="1911" actId="403"/>
        <pc:sldMkLst>
          <pc:docMk/>
          <pc:sldMk cId="863180842" sldId="338"/>
        </pc:sldMkLst>
        <pc:spChg chg="mod">
          <ac:chgData name="Raghavasimhan Thirunarayanan" userId="e80d42a438369308" providerId="LiveId" clId="{0BEA04C3-B9F0-491C-9237-DB0C626F39AC}" dt="2024-02-14T03:05:03.230" v="1751" actId="27636"/>
          <ac:spMkLst>
            <pc:docMk/>
            <pc:sldMk cId="863180842" sldId="338"/>
            <ac:spMk id="2" creationId="{B9A97159-F1C6-1C51-DE82-B9073B83552A}"/>
          </ac:spMkLst>
        </pc:spChg>
        <pc:spChg chg="mod">
          <ac:chgData name="Raghavasimhan Thirunarayanan" userId="e80d42a438369308" providerId="LiveId" clId="{0BEA04C3-B9F0-491C-9237-DB0C626F39AC}" dt="2024-02-14T06:53:44.250" v="1911" actId="403"/>
          <ac:spMkLst>
            <pc:docMk/>
            <pc:sldMk cId="863180842" sldId="338"/>
            <ac:spMk id="3" creationId="{F525BC47-C808-C2C5-3C92-D347545B5B64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555EF-49AE-4EF7-9693-3C1365688D5A}" type="datetimeFigureOut">
              <a:rPr lang="en-CH" smtClean="0"/>
              <a:t>14/02/2024</a:t>
            </a:fld>
            <a:endParaRPr lang="en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0C110-85ED-4BB3-A90B-6DDBA4B5BCFB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9898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555EF-49AE-4EF7-9693-3C1365688D5A}" type="datetimeFigureOut">
              <a:rPr lang="en-CH" smtClean="0"/>
              <a:t>14/02/2024</a:t>
            </a:fld>
            <a:endParaRPr lang="en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0C110-85ED-4BB3-A90B-6DDBA4B5BCFB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24007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555EF-49AE-4EF7-9693-3C1365688D5A}" type="datetimeFigureOut">
              <a:rPr lang="en-CH" smtClean="0"/>
              <a:t>14/02/2024</a:t>
            </a:fld>
            <a:endParaRPr lang="en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0C110-85ED-4BB3-A90B-6DDBA4B5BCFB}" type="slidenum">
              <a:rPr lang="en-CH" smtClean="0"/>
              <a:t>‹#›</a:t>
            </a:fld>
            <a:endParaRPr lang="en-CH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158017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555EF-49AE-4EF7-9693-3C1365688D5A}" type="datetimeFigureOut">
              <a:rPr lang="en-CH" smtClean="0"/>
              <a:t>14/02/2024</a:t>
            </a:fld>
            <a:endParaRPr lang="en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0C110-85ED-4BB3-A90B-6DDBA4B5BCFB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2517815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555EF-49AE-4EF7-9693-3C1365688D5A}" type="datetimeFigureOut">
              <a:rPr lang="en-CH" smtClean="0"/>
              <a:t>14/02/2024</a:t>
            </a:fld>
            <a:endParaRPr lang="en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0C110-85ED-4BB3-A90B-6DDBA4B5BCFB}" type="slidenum">
              <a:rPr lang="en-CH" smtClean="0"/>
              <a:t>‹#›</a:t>
            </a:fld>
            <a:endParaRPr lang="en-CH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798342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555EF-49AE-4EF7-9693-3C1365688D5A}" type="datetimeFigureOut">
              <a:rPr lang="en-CH" smtClean="0"/>
              <a:t>14/02/2024</a:t>
            </a:fld>
            <a:endParaRPr lang="en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0C110-85ED-4BB3-A90B-6DDBA4B5BCFB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8640822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555EF-49AE-4EF7-9693-3C1365688D5A}" type="datetimeFigureOut">
              <a:rPr lang="en-CH" smtClean="0"/>
              <a:t>14/02/2024</a:t>
            </a:fld>
            <a:endParaRPr lang="en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0C110-85ED-4BB3-A90B-6DDBA4B5BCFB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4332808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555EF-49AE-4EF7-9693-3C1365688D5A}" type="datetimeFigureOut">
              <a:rPr lang="en-CH" smtClean="0"/>
              <a:t>14/02/2024</a:t>
            </a:fld>
            <a:endParaRPr lang="en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0C110-85ED-4BB3-A90B-6DDBA4B5BCFB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46793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555EF-49AE-4EF7-9693-3C1365688D5A}" type="datetimeFigureOut">
              <a:rPr lang="en-CH" smtClean="0"/>
              <a:t>14/02/2024</a:t>
            </a:fld>
            <a:endParaRPr lang="en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0C110-85ED-4BB3-A90B-6DDBA4B5BCFB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961444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555EF-49AE-4EF7-9693-3C1365688D5A}" type="datetimeFigureOut">
              <a:rPr lang="en-CH" smtClean="0"/>
              <a:t>14/02/2024</a:t>
            </a:fld>
            <a:endParaRPr lang="en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0C110-85ED-4BB3-A90B-6DDBA4B5BCFB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472719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555EF-49AE-4EF7-9693-3C1365688D5A}" type="datetimeFigureOut">
              <a:rPr lang="en-CH" smtClean="0"/>
              <a:t>14/02/2024</a:t>
            </a:fld>
            <a:endParaRPr lang="en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0C110-85ED-4BB3-A90B-6DDBA4B5BCFB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65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555EF-49AE-4EF7-9693-3C1365688D5A}" type="datetimeFigureOut">
              <a:rPr lang="en-CH" smtClean="0"/>
              <a:t>14/02/2024</a:t>
            </a:fld>
            <a:endParaRPr lang="en-C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0C110-85ED-4BB3-A90B-6DDBA4B5BCFB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409442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555EF-49AE-4EF7-9693-3C1365688D5A}" type="datetimeFigureOut">
              <a:rPr lang="en-CH" smtClean="0"/>
              <a:t>14/02/2024</a:t>
            </a:fld>
            <a:endParaRPr lang="en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0C110-85ED-4BB3-A90B-6DDBA4B5BCFB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905563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555EF-49AE-4EF7-9693-3C1365688D5A}" type="datetimeFigureOut">
              <a:rPr lang="en-CH" smtClean="0"/>
              <a:t>14/02/2024</a:t>
            </a:fld>
            <a:endParaRPr lang="en-C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0C110-85ED-4BB3-A90B-6DDBA4B5BCFB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120245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555EF-49AE-4EF7-9693-3C1365688D5A}" type="datetimeFigureOut">
              <a:rPr lang="en-CH" smtClean="0"/>
              <a:t>14/02/2024</a:t>
            </a:fld>
            <a:endParaRPr lang="en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0C110-85ED-4BB3-A90B-6DDBA4B5BCFB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445886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555EF-49AE-4EF7-9693-3C1365688D5A}" type="datetimeFigureOut">
              <a:rPr lang="en-CH" smtClean="0"/>
              <a:t>14/02/2024</a:t>
            </a:fld>
            <a:endParaRPr lang="en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0C110-85ED-4BB3-A90B-6DDBA4B5BCFB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012577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1555EF-49AE-4EF7-9693-3C1365688D5A}" type="datetimeFigureOut">
              <a:rPr lang="en-CH" smtClean="0"/>
              <a:t>14/02/2024</a:t>
            </a:fld>
            <a:endParaRPr lang="en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830C110-85ED-4BB3-A90B-6DDBA4B5BCFB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774426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1.wdp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3E9796D5-6401-E830-9A2D-EEE86CF9223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41000"/>
          </a:blip>
          <a:srcRect t="1291" b="23709"/>
          <a:stretch/>
        </p:blipFill>
        <p:spPr>
          <a:xfrm>
            <a:off x="-3176" y="10"/>
            <a:ext cx="12192000" cy="685799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4DEA3E8-0BEE-EE18-450E-13A2914D31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0322" y="4402667"/>
            <a:ext cx="8133478" cy="940240"/>
          </a:xfrm>
        </p:spPr>
        <p:txBody>
          <a:bodyPr>
            <a:normAutofit fontScale="90000"/>
          </a:bodyPr>
          <a:lstStyle/>
          <a:p>
            <a:r>
              <a:rPr lang="en-US" sz="4800" dirty="0"/>
              <a:t>A Few ideas in </a:t>
            </a:r>
            <a:r>
              <a:rPr lang="en-US" sz="4800" dirty="0" err="1"/>
              <a:t>Bharatiya</a:t>
            </a:r>
            <a:r>
              <a:rPr lang="en-US" sz="4800" dirty="0"/>
              <a:t> Ganita</a:t>
            </a:r>
            <a:endParaRPr lang="en-CH" sz="4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B75720-EC98-132F-16B9-779A4A1A8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0322" y="5342302"/>
            <a:ext cx="8133478" cy="406566"/>
          </a:xfrm>
        </p:spPr>
        <p:txBody>
          <a:bodyPr>
            <a:normAutofit/>
          </a:bodyPr>
          <a:lstStyle/>
          <a:p>
            <a:r>
              <a:rPr lang="en-US" sz="1800" dirty="0"/>
              <a:t>Raghavasimhan Thirunarayanan</a:t>
            </a:r>
            <a:endParaRPr lang="en-CH" sz="1800" dirty="0"/>
          </a:p>
        </p:txBody>
      </p:sp>
    </p:spTree>
    <p:extLst>
      <p:ext uri="{BB962C8B-B14F-4D97-AF65-F5344CB8AC3E}">
        <p14:creationId xmlns:p14="http://schemas.microsoft.com/office/powerpoint/2010/main" val="16149987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96130-44A4-9C3D-FEE1-1F45136D3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Supergolden</a:t>
            </a:r>
            <a:r>
              <a:rPr lang="en-US" dirty="0"/>
              <a:t> ratio</a:t>
            </a:r>
            <a:endParaRPr lang="en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2795F1-32D7-E678-8B15-1D349FA186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“Subtract the number of years (in which a calf begins</a:t>
            </a:r>
          </a:p>
          <a:p>
            <a:pPr marL="0" indent="0">
              <a:buNone/>
            </a:pPr>
            <a:r>
              <a:rPr lang="en-US" dirty="0"/>
              <a:t>giving birth) from the number of years (successively</a:t>
            </a:r>
          </a:p>
          <a:p>
            <a:pPr marL="0" indent="0">
              <a:buNone/>
            </a:pPr>
            <a:r>
              <a:rPr lang="en-US" dirty="0"/>
              <a:t>and separately), till the remainder becomes smaller</a:t>
            </a:r>
          </a:p>
          <a:p>
            <a:pPr marL="0" indent="0">
              <a:buNone/>
            </a:pPr>
            <a:r>
              <a:rPr lang="en-US" dirty="0"/>
              <a:t>(then the subtractive). Those are the number for</a:t>
            </a:r>
          </a:p>
          <a:p>
            <a:pPr marL="0" indent="0">
              <a:buNone/>
            </a:pPr>
            <a:r>
              <a:rPr lang="en-US" dirty="0"/>
              <a:t>repeated summations. Once, (twice) etc., in order. Sum</a:t>
            </a:r>
          </a:p>
          <a:p>
            <a:pPr marL="0" indent="0">
              <a:buNone/>
            </a:pPr>
            <a:r>
              <a:rPr lang="en-US" dirty="0"/>
              <a:t>of the summations along with 1 added to the number of</a:t>
            </a:r>
          </a:p>
          <a:p>
            <a:pPr marL="0" indent="0">
              <a:buNone/>
            </a:pPr>
            <a:r>
              <a:rPr lang="en-US" dirty="0"/>
              <a:t>years is the number of progeny.”</a:t>
            </a:r>
            <a:endParaRPr lang="en-CH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2336AAD-6B0C-DEB2-3C16-0AE67580F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Raghavasimhan Thirunarayanan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4B54961-7BBF-038E-810B-05A8C394B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CH" smtClean="0"/>
              <a:t>10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31899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96130-44A4-9C3D-FEE1-1F45136D3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Narayana sequence</a:t>
            </a:r>
            <a:endParaRPr lang="en-CH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2795F1-32D7-E678-8B15-1D349FA186D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90688"/>
                <a:ext cx="10515600" cy="4665662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sz="2400" dirty="0"/>
                  <a:t>Generation 1: 1+1+1+1+1+1+1+1+1+1+  1+….     = 20</a:t>
                </a:r>
              </a:p>
              <a:p>
                <a:r>
                  <a:rPr lang="en-US" sz="2400" dirty="0"/>
                  <a:t>Generation 2: 0+0+0+1+2+3+4+5+6+7+  8+……    = 153</a:t>
                </a:r>
              </a:p>
              <a:p>
                <a:r>
                  <a:rPr lang="en-US" sz="2400" dirty="0"/>
                  <a:t>Generation 3: 0+0+0+0+0+0+1+3+6+10+15+…     = 560</a:t>
                </a:r>
              </a:p>
              <a:p>
                <a:r>
                  <a:rPr lang="en-US" sz="2400" dirty="0"/>
                  <a:t>Generation 4: 0+0+0+0+0+0+0+0+0+1+ 4+10+… =1001</a:t>
                </a:r>
              </a:p>
              <a:p>
                <a:r>
                  <a:rPr lang="en-US" sz="2400" dirty="0"/>
                  <a:t>                     1, 1, 1, 2, 3, 4, 6, 9, 13, 19, 28,.….</a:t>
                </a:r>
              </a:p>
              <a:p>
                <a:r>
                  <a:rPr lang="en-US" sz="2400" dirty="0"/>
                  <a:t>Generation 5: 792</a:t>
                </a:r>
              </a:p>
              <a:p>
                <a:r>
                  <a:rPr lang="en-US" sz="2400" dirty="0"/>
                  <a:t>Generation 6: 210</a:t>
                </a:r>
              </a:p>
              <a:p>
                <a:r>
                  <a:rPr lang="en-US" sz="2400" dirty="0"/>
                  <a:t>Generation 7: 8</a:t>
                </a:r>
              </a:p>
              <a:p>
                <a:r>
                  <a:rPr lang="en-US" sz="2400" dirty="0"/>
                  <a:t>Total = 2744+1=2745.</a:t>
                </a:r>
              </a:p>
              <a:p>
                <a:r>
                  <a:rPr lang="en-US" sz="2400" dirty="0"/>
                  <a:t>Narayana’s sequence: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400" dirty="0"/>
                  <a:t>.</a:t>
                </a:r>
              </a:p>
              <a:p>
                <a:endParaRPr lang="en-US" dirty="0"/>
              </a:p>
              <a:p>
                <a:endParaRPr lang="en-CH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2795F1-32D7-E678-8B15-1D349FA186D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90688"/>
                <a:ext cx="10515600" cy="4665662"/>
              </a:xfrm>
              <a:blipFill>
                <a:blip r:embed="rId2"/>
                <a:stretch>
                  <a:fillRect l="-464" t="-1828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E32E07DE-8A9F-3375-15D7-3FE231043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7334" y="6173787"/>
            <a:ext cx="6297612" cy="365125"/>
          </a:xfrm>
        </p:spPr>
        <p:txBody>
          <a:bodyPr/>
          <a:lstStyle/>
          <a:p>
            <a:r>
              <a:rPr lang="en-US" dirty="0"/>
              <a:t>Raghavasimhan Thirunarayanan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6912FD0E-37A1-1534-B6E6-99D5B9D3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CH" smtClean="0"/>
              <a:t>11</a:t>
            </a:fld>
            <a:endParaRPr lang="en-CH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13EAC9A-FDC2-AE2B-750A-B16220E5273E}"/>
              </a:ext>
            </a:extLst>
          </p:cNvPr>
          <p:cNvCxnSpPr>
            <a:cxnSpLocks/>
          </p:cNvCxnSpPr>
          <p:nvPr/>
        </p:nvCxnSpPr>
        <p:spPr>
          <a:xfrm>
            <a:off x="3265946" y="1641390"/>
            <a:ext cx="0" cy="2016224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59439DB-D88B-5C9D-2624-E578F05B3C08}"/>
              </a:ext>
            </a:extLst>
          </p:cNvPr>
          <p:cNvCxnSpPr>
            <a:cxnSpLocks/>
          </p:cNvCxnSpPr>
          <p:nvPr/>
        </p:nvCxnSpPr>
        <p:spPr>
          <a:xfrm>
            <a:off x="3650587" y="1556329"/>
            <a:ext cx="0" cy="2016224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3561292-CBF6-9431-1246-71BABFC3E544}"/>
              </a:ext>
            </a:extLst>
          </p:cNvPr>
          <p:cNvCxnSpPr>
            <a:cxnSpLocks/>
          </p:cNvCxnSpPr>
          <p:nvPr/>
        </p:nvCxnSpPr>
        <p:spPr>
          <a:xfrm>
            <a:off x="3985691" y="1556329"/>
            <a:ext cx="0" cy="2016224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736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1C6A77-E50F-B47D-E5A6-E9A662B877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AF2C83-1D5B-065C-22B4-A2F6DD11A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Combinations – Prastārā</a:t>
            </a:r>
            <a:endParaRPr lang="en-CH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47D8885-1213-406A-898E-A84D6192DA8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1" y="1825624"/>
                <a:ext cx="9751828" cy="4754469"/>
              </a:xfrm>
            </p:spPr>
            <p:txBody>
              <a:bodyPr>
                <a:normAutofit/>
              </a:bodyPr>
              <a:lstStyle/>
              <a:p>
                <a:r>
                  <a:rPr lang="en-US" sz="3200" dirty="0"/>
                  <a:t>Problem: Given a set of numbers 1,2,3,…..,n how do we generate all possible combination of </a:t>
                </a:r>
                <a:r>
                  <a:rPr lang="en-US" sz="3200" i="1" dirty="0"/>
                  <a:t>r</a:t>
                </a:r>
                <a:r>
                  <a:rPr lang="en-US" sz="3200" dirty="0"/>
                  <a:t> numbers?</a:t>
                </a:r>
              </a:p>
              <a:p>
                <a:r>
                  <a:rPr lang="en-US" sz="3200" dirty="0"/>
                  <a:t>For example: Given numbers 1,2,…, 8, what are the combinations of 3 numbers that can be generated?</a:t>
                </a:r>
              </a:p>
              <a:p>
                <a:r>
                  <a:rPr lang="en-US" sz="3200" dirty="0"/>
                  <a:t>We know the total possibilities is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𝑛</m:t>
                    </m:r>
                    <m:sSub>
                      <m:sSubPr>
                        <m:ctrlPr>
                          <a:rPr lang="en-US" sz="3200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sz="3200" dirty="0"/>
                  <a:t>, but how to construct those combinations?</a:t>
                </a:r>
              </a:p>
              <a:p>
                <a:pPr marL="914400" lvl="1" indent="-457200">
                  <a:buAutoNum type="arabicParenR"/>
                </a:pPr>
                <a:endParaRPr lang="en-US" dirty="0"/>
              </a:p>
              <a:p>
                <a:pPr lvl="1"/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47D8885-1213-406A-898E-A84D6192DA8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1" y="1825624"/>
                <a:ext cx="9751828" cy="4754469"/>
              </a:xfrm>
              <a:blipFill>
                <a:blip r:embed="rId2"/>
                <a:stretch>
                  <a:fillRect l="-1001" t="-1667" r="-750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92987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B84EF-846B-B6BF-DF91-DEFE1B101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Combinations – Prastārā</a:t>
            </a:r>
            <a:endParaRPr lang="en-CH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67AA437-B14A-44DB-65FB-4E52935C71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3053316" cy="4351338"/>
          </a:xfrm>
        </p:spPr>
        <p:txBody>
          <a:bodyPr/>
          <a:lstStyle/>
          <a:p>
            <a:r>
              <a:rPr lang="en-US" sz="2800" dirty="0"/>
              <a:t>Prastārā – List out all possible combinations</a:t>
            </a:r>
            <a:r>
              <a:rPr lang="en-US" dirty="0"/>
              <a:t>.</a:t>
            </a:r>
            <a:endParaRPr lang="en-CH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9EADF82D-3E44-444A-49A4-FA870BA5A046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089600692"/>
              </p:ext>
            </p:extLst>
          </p:nvPr>
        </p:nvGraphicFramePr>
        <p:xfrm>
          <a:off x="5782561" y="1679941"/>
          <a:ext cx="2535236" cy="3962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267618">
                  <a:extLst>
                    <a:ext uri="{9D8B030D-6E8A-4147-A177-3AD203B41FA5}">
                      <a16:colId xmlns:a16="http://schemas.microsoft.com/office/drawing/2014/main" val="804318794"/>
                    </a:ext>
                  </a:extLst>
                </a:gridCol>
                <a:gridCol w="1267618">
                  <a:extLst>
                    <a:ext uri="{9D8B030D-6E8A-4147-A177-3AD203B41FA5}">
                      <a16:colId xmlns:a16="http://schemas.microsoft.com/office/drawing/2014/main" val="37567961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1</a:t>
                      </a:r>
                      <a:endParaRPr lang="en-CH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678</a:t>
                      </a:r>
                      <a:endParaRPr lang="en-CH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565486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A4B9C38-D932-2CFB-9E39-EFC4D75509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8119758"/>
              </p:ext>
            </p:extLst>
          </p:nvPr>
        </p:nvGraphicFramePr>
        <p:xfrm>
          <a:off x="5782561" y="2041156"/>
          <a:ext cx="2535236" cy="3962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267618">
                  <a:extLst>
                    <a:ext uri="{9D8B030D-6E8A-4147-A177-3AD203B41FA5}">
                      <a16:colId xmlns:a16="http://schemas.microsoft.com/office/drawing/2014/main" val="1135578019"/>
                    </a:ext>
                  </a:extLst>
                </a:gridCol>
                <a:gridCol w="1267618">
                  <a:extLst>
                    <a:ext uri="{9D8B030D-6E8A-4147-A177-3AD203B41FA5}">
                      <a16:colId xmlns:a16="http://schemas.microsoft.com/office/drawing/2014/main" val="963164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2</a:t>
                      </a:r>
                      <a:endParaRPr lang="en-CH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578</a:t>
                      </a:r>
                      <a:endParaRPr lang="en-CH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3583231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F56054B-54AA-3A19-3839-F956416EA3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3846197"/>
              </p:ext>
            </p:extLst>
          </p:nvPr>
        </p:nvGraphicFramePr>
        <p:xfrm>
          <a:off x="5782561" y="2382051"/>
          <a:ext cx="2535236" cy="43586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267618">
                  <a:extLst>
                    <a:ext uri="{9D8B030D-6E8A-4147-A177-3AD203B41FA5}">
                      <a16:colId xmlns:a16="http://schemas.microsoft.com/office/drawing/2014/main" val="1135578019"/>
                    </a:ext>
                  </a:extLst>
                </a:gridCol>
                <a:gridCol w="1267618">
                  <a:extLst>
                    <a:ext uri="{9D8B030D-6E8A-4147-A177-3AD203B41FA5}">
                      <a16:colId xmlns:a16="http://schemas.microsoft.com/office/drawing/2014/main" val="963164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3</a:t>
                      </a:r>
                      <a:endParaRPr lang="en-CH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478</a:t>
                      </a:r>
                      <a:endParaRPr lang="en-CH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35832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4</a:t>
                      </a:r>
                      <a:endParaRPr lang="en-CH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378</a:t>
                      </a:r>
                      <a:endParaRPr lang="en-CH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22050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5</a:t>
                      </a:r>
                      <a:endParaRPr lang="en-CH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278</a:t>
                      </a:r>
                      <a:endParaRPr lang="en-CH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3600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6</a:t>
                      </a:r>
                      <a:endParaRPr lang="en-CH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178</a:t>
                      </a:r>
                      <a:endParaRPr lang="en-CH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77324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7</a:t>
                      </a:r>
                      <a:endParaRPr lang="en-CH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568</a:t>
                      </a:r>
                      <a:endParaRPr lang="en-CH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94033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8</a:t>
                      </a:r>
                      <a:endParaRPr lang="en-CH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468</a:t>
                      </a:r>
                      <a:endParaRPr lang="en-CH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68673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10</a:t>
                      </a:r>
                      <a:endParaRPr lang="en-CH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268</a:t>
                      </a:r>
                      <a:endParaRPr lang="en-CH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78779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11</a:t>
                      </a:r>
                      <a:endParaRPr lang="en-CH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168</a:t>
                      </a:r>
                      <a:endParaRPr lang="en-CH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15348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12</a:t>
                      </a:r>
                      <a:endParaRPr lang="en-CH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458</a:t>
                      </a:r>
                      <a:endParaRPr lang="en-CH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23372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21</a:t>
                      </a:r>
                      <a:endParaRPr lang="en-CH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128</a:t>
                      </a:r>
                      <a:endParaRPr lang="en-CH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4165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22</a:t>
                      </a:r>
                      <a:endParaRPr lang="en-CH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567</a:t>
                      </a:r>
                      <a:endParaRPr lang="en-CH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107878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563FEC26-D2B4-2D29-0D1A-0FC9148F65DB}"/>
              </a:ext>
            </a:extLst>
          </p:cNvPr>
          <p:cNvSpPr txBox="1"/>
          <p:nvPr/>
        </p:nvSpPr>
        <p:spPr>
          <a:xfrm>
            <a:off x="1063477" y="3200400"/>
            <a:ext cx="47190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ym typeface="Wingdings" panose="05000000000000000000" pitchFamily="2" charset="2"/>
              </a:rPr>
              <a:t>Narayana Pandita – </a:t>
            </a:r>
            <a:r>
              <a:rPr lang="en-US" sz="3600" dirty="0" err="1">
                <a:sym typeface="Wingdings" panose="05000000000000000000" pitchFamily="2" charset="2"/>
              </a:rPr>
              <a:t>GanitaKaumudi</a:t>
            </a:r>
            <a:br>
              <a:rPr lang="en-US" sz="3600" dirty="0">
                <a:sym typeface="Wingdings" panose="05000000000000000000" pitchFamily="2" charset="2"/>
              </a:rPr>
            </a:br>
            <a:r>
              <a:rPr lang="en-US" sz="3600" dirty="0">
                <a:sym typeface="Wingdings" panose="05000000000000000000" pitchFamily="2" charset="2"/>
              </a:rPr>
              <a:t>(c.1356)</a:t>
            </a:r>
            <a:endParaRPr lang="en-CH" sz="3600" dirty="0"/>
          </a:p>
        </p:txBody>
      </p:sp>
    </p:spTree>
    <p:extLst>
      <p:ext uri="{BB962C8B-B14F-4D97-AF65-F5344CB8AC3E}">
        <p14:creationId xmlns:p14="http://schemas.microsoft.com/office/powerpoint/2010/main" val="3661032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399EA4-9AF8-986B-4773-8A08B23DCA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Combinations – </a:t>
            </a:r>
            <a:r>
              <a:rPr lang="en-US" dirty="0" err="1"/>
              <a:t>Ladduka</a:t>
            </a:r>
            <a:r>
              <a:rPr lang="en-US" dirty="0"/>
              <a:t> </a:t>
            </a:r>
            <a:r>
              <a:rPr lang="en-US" dirty="0" err="1"/>
              <a:t>Chalanā</a:t>
            </a:r>
            <a:endParaRPr lang="en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79B4C6-D718-7FAF-BF5B-77D29849E36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Start with all </a:t>
            </a:r>
            <a:r>
              <a:rPr lang="en-US" dirty="0" err="1"/>
              <a:t>Laddukas</a:t>
            </a:r>
            <a:r>
              <a:rPr lang="en-US" dirty="0"/>
              <a:t> on the left.</a:t>
            </a:r>
          </a:p>
          <a:p>
            <a:r>
              <a:rPr lang="en-US" dirty="0"/>
              <a:t>At each stage, starting from the left move the first </a:t>
            </a:r>
            <a:r>
              <a:rPr lang="en-US" dirty="0" err="1"/>
              <a:t>ladduka</a:t>
            </a:r>
            <a:r>
              <a:rPr lang="en-US" dirty="0"/>
              <a:t> that can be moved one step to the right.</a:t>
            </a:r>
          </a:p>
          <a:p>
            <a:r>
              <a:rPr lang="en-US" dirty="0"/>
              <a:t>Leave the </a:t>
            </a:r>
            <a:r>
              <a:rPr lang="en-US" dirty="0" err="1"/>
              <a:t>laddukas</a:t>
            </a:r>
            <a:r>
              <a:rPr lang="en-US" dirty="0"/>
              <a:t> on the right as such.</a:t>
            </a:r>
          </a:p>
          <a:p>
            <a:r>
              <a:rPr lang="en-US" dirty="0"/>
              <a:t>If there are </a:t>
            </a:r>
            <a:r>
              <a:rPr lang="en-US" dirty="0" err="1"/>
              <a:t>laddukas</a:t>
            </a:r>
            <a:r>
              <a:rPr lang="en-US" dirty="0"/>
              <a:t> to the left move them to the extreme left.</a:t>
            </a:r>
          </a:p>
          <a:p>
            <a:r>
              <a:rPr lang="en-US" dirty="0"/>
              <a:t>Repeat the process till all </a:t>
            </a:r>
            <a:r>
              <a:rPr lang="en-US" dirty="0" err="1"/>
              <a:t>laddukas</a:t>
            </a:r>
            <a:r>
              <a:rPr lang="en-US" dirty="0"/>
              <a:t> are moved sequentially at the extreme right.</a:t>
            </a:r>
            <a:endParaRPr lang="en-CH" dirty="0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EB9E6595-4C62-3BCA-BB71-2F7E0191ADD6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123380757"/>
              </p:ext>
            </p:extLst>
          </p:nvPr>
        </p:nvGraphicFramePr>
        <p:xfrm>
          <a:off x="5381878" y="1828800"/>
          <a:ext cx="5070474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3386">
                  <a:extLst>
                    <a:ext uri="{9D8B030D-6E8A-4147-A177-3AD203B41FA5}">
                      <a16:colId xmlns:a16="http://schemas.microsoft.com/office/drawing/2014/main" val="1765259142"/>
                    </a:ext>
                  </a:extLst>
                </a:gridCol>
                <a:gridCol w="563386">
                  <a:extLst>
                    <a:ext uri="{9D8B030D-6E8A-4147-A177-3AD203B41FA5}">
                      <a16:colId xmlns:a16="http://schemas.microsoft.com/office/drawing/2014/main" val="1864544438"/>
                    </a:ext>
                  </a:extLst>
                </a:gridCol>
                <a:gridCol w="563386">
                  <a:extLst>
                    <a:ext uri="{9D8B030D-6E8A-4147-A177-3AD203B41FA5}">
                      <a16:colId xmlns:a16="http://schemas.microsoft.com/office/drawing/2014/main" val="1365075519"/>
                    </a:ext>
                  </a:extLst>
                </a:gridCol>
                <a:gridCol w="563386">
                  <a:extLst>
                    <a:ext uri="{9D8B030D-6E8A-4147-A177-3AD203B41FA5}">
                      <a16:colId xmlns:a16="http://schemas.microsoft.com/office/drawing/2014/main" val="1526170006"/>
                    </a:ext>
                  </a:extLst>
                </a:gridCol>
                <a:gridCol w="563386">
                  <a:extLst>
                    <a:ext uri="{9D8B030D-6E8A-4147-A177-3AD203B41FA5}">
                      <a16:colId xmlns:a16="http://schemas.microsoft.com/office/drawing/2014/main" val="1186290822"/>
                    </a:ext>
                  </a:extLst>
                </a:gridCol>
                <a:gridCol w="563386">
                  <a:extLst>
                    <a:ext uri="{9D8B030D-6E8A-4147-A177-3AD203B41FA5}">
                      <a16:colId xmlns:a16="http://schemas.microsoft.com/office/drawing/2014/main" val="2610930628"/>
                    </a:ext>
                  </a:extLst>
                </a:gridCol>
                <a:gridCol w="563386">
                  <a:extLst>
                    <a:ext uri="{9D8B030D-6E8A-4147-A177-3AD203B41FA5}">
                      <a16:colId xmlns:a16="http://schemas.microsoft.com/office/drawing/2014/main" val="1665762116"/>
                    </a:ext>
                  </a:extLst>
                </a:gridCol>
                <a:gridCol w="563386">
                  <a:extLst>
                    <a:ext uri="{9D8B030D-6E8A-4147-A177-3AD203B41FA5}">
                      <a16:colId xmlns:a16="http://schemas.microsoft.com/office/drawing/2014/main" val="1494707634"/>
                    </a:ext>
                  </a:extLst>
                </a:gridCol>
                <a:gridCol w="563386">
                  <a:extLst>
                    <a:ext uri="{9D8B030D-6E8A-4147-A177-3AD203B41FA5}">
                      <a16:colId xmlns:a16="http://schemas.microsoft.com/office/drawing/2014/main" val="808525547"/>
                    </a:ext>
                  </a:extLst>
                </a:gridCol>
              </a:tblGrid>
              <a:tr h="285549">
                <a:tc>
                  <a:txBody>
                    <a:bodyPr/>
                    <a:lstStyle/>
                    <a:p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  <a:endParaRPr lang="en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9518670"/>
                  </a:ext>
                </a:extLst>
              </a:tr>
              <a:tr h="285549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2959306"/>
                  </a:ext>
                </a:extLst>
              </a:tr>
              <a:tr h="285549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5203905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7A600FC4-87C4-B119-13A2-9C1CEF57891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0184251"/>
              </p:ext>
            </p:extLst>
          </p:nvPr>
        </p:nvGraphicFramePr>
        <p:xfrm>
          <a:off x="5381878" y="2904256"/>
          <a:ext cx="5070474" cy="7315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63386">
                  <a:extLst>
                    <a:ext uri="{9D8B030D-6E8A-4147-A177-3AD203B41FA5}">
                      <a16:colId xmlns:a16="http://schemas.microsoft.com/office/drawing/2014/main" val="1765259142"/>
                    </a:ext>
                  </a:extLst>
                </a:gridCol>
                <a:gridCol w="563386">
                  <a:extLst>
                    <a:ext uri="{9D8B030D-6E8A-4147-A177-3AD203B41FA5}">
                      <a16:colId xmlns:a16="http://schemas.microsoft.com/office/drawing/2014/main" val="1864544438"/>
                    </a:ext>
                  </a:extLst>
                </a:gridCol>
                <a:gridCol w="563386">
                  <a:extLst>
                    <a:ext uri="{9D8B030D-6E8A-4147-A177-3AD203B41FA5}">
                      <a16:colId xmlns:a16="http://schemas.microsoft.com/office/drawing/2014/main" val="1365075519"/>
                    </a:ext>
                  </a:extLst>
                </a:gridCol>
                <a:gridCol w="563386">
                  <a:extLst>
                    <a:ext uri="{9D8B030D-6E8A-4147-A177-3AD203B41FA5}">
                      <a16:colId xmlns:a16="http://schemas.microsoft.com/office/drawing/2014/main" val="1526170006"/>
                    </a:ext>
                  </a:extLst>
                </a:gridCol>
                <a:gridCol w="563386">
                  <a:extLst>
                    <a:ext uri="{9D8B030D-6E8A-4147-A177-3AD203B41FA5}">
                      <a16:colId xmlns:a16="http://schemas.microsoft.com/office/drawing/2014/main" val="1186290822"/>
                    </a:ext>
                  </a:extLst>
                </a:gridCol>
                <a:gridCol w="563386">
                  <a:extLst>
                    <a:ext uri="{9D8B030D-6E8A-4147-A177-3AD203B41FA5}">
                      <a16:colId xmlns:a16="http://schemas.microsoft.com/office/drawing/2014/main" val="2610930628"/>
                    </a:ext>
                  </a:extLst>
                </a:gridCol>
                <a:gridCol w="563386">
                  <a:extLst>
                    <a:ext uri="{9D8B030D-6E8A-4147-A177-3AD203B41FA5}">
                      <a16:colId xmlns:a16="http://schemas.microsoft.com/office/drawing/2014/main" val="1665762116"/>
                    </a:ext>
                  </a:extLst>
                </a:gridCol>
                <a:gridCol w="563386">
                  <a:extLst>
                    <a:ext uri="{9D8B030D-6E8A-4147-A177-3AD203B41FA5}">
                      <a16:colId xmlns:a16="http://schemas.microsoft.com/office/drawing/2014/main" val="1494707634"/>
                    </a:ext>
                  </a:extLst>
                </a:gridCol>
                <a:gridCol w="563386">
                  <a:extLst>
                    <a:ext uri="{9D8B030D-6E8A-4147-A177-3AD203B41FA5}">
                      <a16:colId xmlns:a16="http://schemas.microsoft.com/office/drawing/2014/main" val="808525547"/>
                    </a:ext>
                  </a:extLst>
                </a:gridCol>
              </a:tblGrid>
              <a:tr h="315871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O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O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2959306"/>
                  </a:ext>
                </a:extLst>
              </a:tr>
              <a:tr h="315871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5203905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C9662538-0543-508C-E946-F001C7EE0C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466365"/>
              </p:ext>
            </p:extLst>
          </p:nvPr>
        </p:nvGraphicFramePr>
        <p:xfrm>
          <a:off x="5381878" y="4337751"/>
          <a:ext cx="5070474" cy="21945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63386">
                  <a:extLst>
                    <a:ext uri="{9D8B030D-6E8A-4147-A177-3AD203B41FA5}">
                      <a16:colId xmlns:a16="http://schemas.microsoft.com/office/drawing/2014/main" val="1365775780"/>
                    </a:ext>
                  </a:extLst>
                </a:gridCol>
                <a:gridCol w="563386">
                  <a:extLst>
                    <a:ext uri="{9D8B030D-6E8A-4147-A177-3AD203B41FA5}">
                      <a16:colId xmlns:a16="http://schemas.microsoft.com/office/drawing/2014/main" val="3163196549"/>
                    </a:ext>
                  </a:extLst>
                </a:gridCol>
                <a:gridCol w="563386">
                  <a:extLst>
                    <a:ext uri="{9D8B030D-6E8A-4147-A177-3AD203B41FA5}">
                      <a16:colId xmlns:a16="http://schemas.microsoft.com/office/drawing/2014/main" val="446826585"/>
                    </a:ext>
                  </a:extLst>
                </a:gridCol>
                <a:gridCol w="563386">
                  <a:extLst>
                    <a:ext uri="{9D8B030D-6E8A-4147-A177-3AD203B41FA5}">
                      <a16:colId xmlns:a16="http://schemas.microsoft.com/office/drawing/2014/main" val="2884387704"/>
                    </a:ext>
                  </a:extLst>
                </a:gridCol>
                <a:gridCol w="563386">
                  <a:extLst>
                    <a:ext uri="{9D8B030D-6E8A-4147-A177-3AD203B41FA5}">
                      <a16:colId xmlns:a16="http://schemas.microsoft.com/office/drawing/2014/main" val="1676680843"/>
                    </a:ext>
                  </a:extLst>
                </a:gridCol>
                <a:gridCol w="563386">
                  <a:extLst>
                    <a:ext uri="{9D8B030D-6E8A-4147-A177-3AD203B41FA5}">
                      <a16:colId xmlns:a16="http://schemas.microsoft.com/office/drawing/2014/main" val="4199990998"/>
                    </a:ext>
                  </a:extLst>
                </a:gridCol>
                <a:gridCol w="563386">
                  <a:extLst>
                    <a:ext uri="{9D8B030D-6E8A-4147-A177-3AD203B41FA5}">
                      <a16:colId xmlns:a16="http://schemas.microsoft.com/office/drawing/2014/main" val="1707332855"/>
                    </a:ext>
                  </a:extLst>
                </a:gridCol>
                <a:gridCol w="563386">
                  <a:extLst>
                    <a:ext uri="{9D8B030D-6E8A-4147-A177-3AD203B41FA5}">
                      <a16:colId xmlns:a16="http://schemas.microsoft.com/office/drawing/2014/main" val="522919717"/>
                    </a:ext>
                  </a:extLst>
                </a:gridCol>
                <a:gridCol w="563386">
                  <a:extLst>
                    <a:ext uri="{9D8B030D-6E8A-4147-A177-3AD203B41FA5}">
                      <a16:colId xmlns:a16="http://schemas.microsoft.com/office/drawing/2014/main" val="349222645"/>
                    </a:ext>
                  </a:extLst>
                </a:gridCol>
              </a:tblGrid>
              <a:tr h="307784"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1025883"/>
                  </a:ext>
                </a:extLst>
              </a:tr>
              <a:tr h="307784"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6777216"/>
                  </a:ext>
                </a:extLst>
              </a:tr>
              <a:tr h="307784"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311279"/>
                  </a:ext>
                </a:extLst>
              </a:tr>
              <a:tr h="307784"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2341367"/>
                  </a:ext>
                </a:extLst>
              </a:tr>
              <a:tr h="307784">
                <a:tc>
                  <a:txBody>
                    <a:bodyPr/>
                    <a:lstStyle/>
                    <a:p>
                      <a:r>
                        <a:rPr lang="en-US" dirty="0"/>
                        <a:t>11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8544544"/>
                  </a:ext>
                </a:extLst>
              </a:tr>
              <a:tr h="307784">
                <a:tc>
                  <a:txBody>
                    <a:bodyPr/>
                    <a:lstStyle/>
                    <a:p>
                      <a:r>
                        <a:rPr lang="en-US" dirty="0"/>
                        <a:t>56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</a:t>
                      </a:r>
                      <a:endParaRPr lang="en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7215971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69E59CB-FEF0-E6F3-7833-1D055E3873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2105150"/>
              </p:ext>
            </p:extLst>
          </p:nvPr>
        </p:nvGraphicFramePr>
        <p:xfrm>
          <a:off x="5381878" y="3628055"/>
          <a:ext cx="5070474" cy="7315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63386">
                  <a:extLst>
                    <a:ext uri="{9D8B030D-6E8A-4147-A177-3AD203B41FA5}">
                      <a16:colId xmlns:a16="http://schemas.microsoft.com/office/drawing/2014/main" val="32739717"/>
                    </a:ext>
                  </a:extLst>
                </a:gridCol>
                <a:gridCol w="563386">
                  <a:extLst>
                    <a:ext uri="{9D8B030D-6E8A-4147-A177-3AD203B41FA5}">
                      <a16:colId xmlns:a16="http://schemas.microsoft.com/office/drawing/2014/main" val="3550144324"/>
                    </a:ext>
                  </a:extLst>
                </a:gridCol>
                <a:gridCol w="563386">
                  <a:extLst>
                    <a:ext uri="{9D8B030D-6E8A-4147-A177-3AD203B41FA5}">
                      <a16:colId xmlns:a16="http://schemas.microsoft.com/office/drawing/2014/main" val="3751087500"/>
                    </a:ext>
                  </a:extLst>
                </a:gridCol>
                <a:gridCol w="563386">
                  <a:extLst>
                    <a:ext uri="{9D8B030D-6E8A-4147-A177-3AD203B41FA5}">
                      <a16:colId xmlns:a16="http://schemas.microsoft.com/office/drawing/2014/main" val="4008798293"/>
                    </a:ext>
                  </a:extLst>
                </a:gridCol>
                <a:gridCol w="563386">
                  <a:extLst>
                    <a:ext uri="{9D8B030D-6E8A-4147-A177-3AD203B41FA5}">
                      <a16:colId xmlns:a16="http://schemas.microsoft.com/office/drawing/2014/main" val="759520710"/>
                    </a:ext>
                  </a:extLst>
                </a:gridCol>
                <a:gridCol w="563386">
                  <a:extLst>
                    <a:ext uri="{9D8B030D-6E8A-4147-A177-3AD203B41FA5}">
                      <a16:colId xmlns:a16="http://schemas.microsoft.com/office/drawing/2014/main" val="474479952"/>
                    </a:ext>
                  </a:extLst>
                </a:gridCol>
                <a:gridCol w="563386">
                  <a:extLst>
                    <a:ext uri="{9D8B030D-6E8A-4147-A177-3AD203B41FA5}">
                      <a16:colId xmlns:a16="http://schemas.microsoft.com/office/drawing/2014/main" val="1898572720"/>
                    </a:ext>
                  </a:extLst>
                </a:gridCol>
                <a:gridCol w="563386">
                  <a:extLst>
                    <a:ext uri="{9D8B030D-6E8A-4147-A177-3AD203B41FA5}">
                      <a16:colId xmlns:a16="http://schemas.microsoft.com/office/drawing/2014/main" val="3079511992"/>
                    </a:ext>
                  </a:extLst>
                </a:gridCol>
                <a:gridCol w="563386">
                  <a:extLst>
                    <a:ext uri="{9D8B030D-6E8A-4147-A177-3AD203B41FA5}">
                      <a16:colId xmlns:a16="http://schemas.microsoft.com/office/drawing/2014/main" val="2379860495"/>
                    </a:ext>
                  </a:extLst>
                </a:gridCol>
              </a:tblGrid>
              <a:tr h="315871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5105075"/>
                  </a:ext>
                </a:extLst>
              </a:tr>
              <a:tr h="315871"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39741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3310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9470BD-ADE3-2BCC-AD9B-AC0B6CCB99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1B8C31-C9CB-FCB2-FC2B-DEE58E3A2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</a:t>
            </a:r>
            <a:endParaRPr lang="en-CH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3887752-BC6A-D963-25E8-ECF82AE6D06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77333" y="2160589"/>
                <a:ext cx="10319217" cy="3880773"/>
              </a:xfrm>
            </p:spPr>
            <p:txBody>
              <a:bodyPr>
                <a:normAutofit/>
              </a:bodyPr>
              <a:lstStyle/>
              <a:p>
                <a:r>
                  <a:rPr lang="en-US" sz="4400" dirty="0"/>
                  <a:t>Write the first 15 combinations of </a:t>
                </a:r>
                <a14:m>
                  <m:oMath xmlns:m="http://schemas.openxmlformats.org/officeDocument/2006/math">
                    <m:r>
                      <a:rPr lang="en-US" sz="4400" b="0" i="1" dirty="0" smtClean="0">
                        <a:latin typeface="Cambria Math" panose="02040503050406030204" pitchFamily="18" charset="0"/>
                      </a:rPr>
                      <m:t>8</m:t>
                    </m:r>
                    <m:sSub>
                      <m:sSubPr>
                        <m:ctrlPr>
                          <a:rPr lang="en-US" sz="4400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i="1" dirty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4400" b="0" i="1" dirty="0" smtClean="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</m:oMath>
                </a14:m>
                <a:r>
                  <a:rPr lang="en-US" sz="4400" dirty="0"/>
                  <a:t>?</a:t>
                </a:r>
              </a:p>
              <a:p>
                <a:endParaRPr lang="en-US" sz="4000" dirty="0"/>
              </a:p>
              <a:p>
                <a:r>
                  <a:rPr lang="sa-IN" sz="4000" dirty="0"/>
                  <a:t>एकद्वित्र्याद्युक्त्या </a:t>
                </a:r>
                <a:r>
                  <a:rPr lang="sa-IN" sz="4000" dirty="0">
                    <a:solidFill>
                      <a:srgbClr val="FF0000"/>
                    </a:solidFill>
                  </a:rPr>
                  <a:t>मदुर</a:t>
                </a:r>
                <a:r>
                  <a:rPr lang="sa-IN" sz="4000" dirty="0">
                    <a:solidFill>
                      <a:srgbClr val="2919FB"/>
                    </a:solidFill>
                  </a:rPr>
                  <a:t>कटु</a:t>
                </a:r>
                <a:r>
                  <a:rPr lang="sa-IN" sz="4000" dirty="0">
                    <a:solidFill>
                      <a:srgbClr val="FF0000"/>
                    </a:solidFill>
                  </a:rPr>
                  <a:t>कषायाम्लक</a:t>
                </a:r>
                <a:r>
                  <a:rPr lang="sa-IN" sz="4000" dirty="0">
                    <a:solidFill>
                      <a:srgbClr val="2919FB"/>
                    </a:solidFill>
                  </a:rPr>
                  <a:t>क्षार</a:t>
                </a:r>
                <a:r>
                  <a:rPr lang="sa-IN" sz="4000" dirty="0">
                    <a:solidFill>
                      <a:srgbClr val="FF0000"/>
                    </a:solidFill>
                  </a:rPr>
                  <a:t>तिक्तैः</a:t>
                </a:r>
                <a:r>
                  <a:rPr lang="sa-IN" sz="4000" dirty="0"/>
                  <a:t> एकस्मिन् षड्रसैः स्युर्गणकः कति वद व्यञ्जने व्यक्तिभेदाः</a:t>
                </a:r>
                <a:r>
                  <a:rPr lang="sa-IN" sz="3200" dirty="0"/>
                  <a:t> </a:t>
                </a:r>
                <a:endParaRPr lang="en-CH" sz="3200" dirty="0"/>
              </a:p>
              <a:p>
                <a:endParaRPr lang="en-CH" sz="4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3887752-BC6A-D963-25E8-ECF82AE6D06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3" y="2160589"/>
                <a:ext cx="10319217" cy="3880773"/>
              </a:xfrm>
              <a:blipFill>
                <a:blip r:embed="rId2"/>
                <a:stretch>
                  <a:fillRect l="-1595" t="-3140" r="-2185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399684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399EA4-9AF8-986B-4773-8A08B23DCA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Combinations – Second method: </a:t>
            </a:r>
            <a:r>
              <a:rPr lang="en-US" dirty="0" err="1"/>
              <a:t>Loshtaka</a:t>
            </a:r>
            <a:r>
              <a:rPr lang="en-US" dirty="0"/>
              <a:t> Prastārā (</a:t>
            </a:r>
            <a:r>
              <a:rPr lang="en-US" dirty="0" err="1"/>
              <a:t>Varāhamihira</a:t>
            </a:r>
            <a:r>
              <a:rPr lang="en-US" dirty="0"/>
              <a:t>)</a:t>
            </a:r>
            <a:endParaRPr lang="en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79B4C6-D718-7FAF-BF5B-77D29849E36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Start with all </a:t>
            </a:r>
            <a:r>
              <a:rPr lang="en-US" dirty="0" err="1"/>
              <a:t>Loshtakas</a:t>
            </a:r>
            <a:r>
              <a:rPr lang="en-US" dirty="0"/>
              <a:t> on the left.</a:t>
            </a:r>
          </a:p>
          <a:p>
            <a:r>
              <a:rPr lang="en-US" dirty="0"/>
              <a:t>At each stage, starting from the right move the first </a:t>
            </a:r>
            <a:r>
              <a:rPr lang="en-US" dirty="0" err="1"/>
              <a:t>loshtaka</a:t>
            </a:r>
            <a:r>
              <a:rPr lang="en-US" dirty="0"/>
              <a:t> that can be moved one step to the right.</a:t>
            </a:r>
          </a:p>
          <a:p>
            <a:r>
              <a:rPr lang="en-US" dirty="0"/>
              <a:t>Leave the </a:t>
            </a:r>
            <a:r>
              <a:rPr lang="en-US" dirty="0" err="1"/>
              <a:t>loshtakas</a:t>
            </a:r>
            <a:r>
              <a:rPr lang="en-US" dirty="0"/>
              <a:t> on the left as such.</a:t>
            </a:r>
          </a:p>
          <a:p>
            <a:r>
              <a:rPr lang="en-US" dirty="0"/>
              <a:t>If there are </a:t>
            </a:r>
            <a:r>
              <a:rPr lang="en-US" dirty="0" err="1"/>
              <a:t>loshtakas</a:t>
            </a:r>
            <a:r>
              <a:rPr lang="en-US" dirty="0"/>
              <a:t> to the right that has been moved, bring them back next to the moved </a:t>
            </a:r>
            <a:r>
              <a:rPr lang="en-US" dirty="0" err="1"/>
              <a:t>loshtaka</a:t>
            </a:r>
            <a:r>
              <a:rPr lang="en-US" dirty="0"/>
              <a:t>.</a:t>
            </a:r>
          </a:p>
          <a:p>
            <a:r>
              <a:rPr lang="en-US" dirty="0"/>
              <a:t>Repeat the process till all </a:t>
            </a:r>
            <a:r>
              <a:rPr lang="en-US" dirty="0" err="1"/>
              <a:t>loshtakas</a:t>
            </a:r>
            <a:r>
              <a:rPr lang="en-US" dirty="0"/>
              <a:t> are moved sequentially at the extreme right.</a:t>
            </a:r>
            <a:endParaRPr lang="en-CH" dirty="0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EB9E6595-4C62-3BCA-BB71-2F7E0191ADD6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6126163" y="1828800"/>
          <a:ext cx="5070474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3386">
                  <a:extLst>
                    <a:ext uri="{9D8B030D-6E8A-4147-A177-3AD203B41FA5}">
                      <a16:colId xmlns:a16="http://schemas.microsoft.com/office/drawing/2014/main" val="1765259142"/>
                    </a:ext>
                  </a:extLst>
                </a:gridCol>
                <a:gridCol w="563386">
                  <a:extLst>
                    <a:ext uri="{9D8B030D-6E8A-4147-A177-3AD203B41FA5}">
                      <a16:colId xmlns:a16="http://schemas.microsoft.com/office/drawing/2014/main" val="1864544438"/>
                    </a:ext>
                  </a:extLst>
                </a:gridCol>
                <a:gridCol w="563386">
                  <a:extLst>
                    <a:ext uri="{9D8B030D-6E8A-4147-A177-3AD203B41FA5}">
                      <a16:colId xmlns:a16="http://schemas.microsoft.com/office/drawing/2014/main" val="1365075519"/>
                    </a:ext>
                  </a:extLst>
                </a:gridCol>
                <a:gridCol w="563386">
                  <a:extLst>
                    <a:ext uri="{9D8B030D-6E8A-4147-A177-3AD203B41FA5}">
                      <a16:colId xmlns:a16="http://schemas.microsoft.com/office/drawing/2014/main" val="1526170006"/>
                    </a:ext>
                  </a:extLst>
                </a:gridCol>
                <a:gridCol w="563386">
                  <a:extLst>
                    <a:ext uri="{9D8B030D-6E8A-4147-A177-3AD203B41FA5}">
                      <a16:colId xmlns:a16="http://schemas.microsoft.com/office/drawing/2014/main" val="1186290822"/>
                    </a:ext>
                  </a:extLst>
                </a:gridCol>
                <a:gridCol w="563386">
                  <a:extLst>
                    <a:ext uri="{9D8B030D-6E8A-4147-A177-3AD203B41FA5}">
                      <a16:colId xmlns:a16="http://schemas.microsoft.com/office/drawing/2014/main" val="2610930628"/>
                    </a:ext>
                  </a:extLst>
                </a:gridCol>
                <a:gridCol w="563386">
                  <a:extLst>
                    <a:ext uri="{9D8B030D-6E8A-4147-A177-3AD203B41FA5}">
                      <a16:colId xmlns:a16="http://schemas.microsoft.com/office/drawing/2014/main" val="1665762116"/>
                    </a:ext>
                  </a:extLst>
                </a:gridCol>
                <a:gridCol w="563386">
                  <a:extLst>
                    <a:ext uri="{9D8B030D-6E8A-4147-A177-3AD203B41FA5}">
                      <a16:colId xmlns:a16="http://schemas.microsoft.com/office/drawing/2014/main" val="1494707634"/>
                    </a:ext>
                  </a:extLst>
                </a:gridCol>
                <a:gridCol w="563386">
                  <a:extLst>
                    <a:ext uri="{9D8B030D-6E8A-4147-A177-3AD203B41FA5}">
                      <a16:colId xmlns:a16="http://schemas.microsoft.com/office/drawing/2014/main" val="808525547"/>
                    </a:ext>
                  </a:extLst>
                </a:gridCol>
              </a:tblGrid>
              <a:tr h="285549">
                <a:tc>
                  <a:txBody>
                    <a:bodyPr/>
                    <a:lstStyle/>
                    <a:p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  <a:endParaRPr lang="en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9518670"/>
                  </a:ext>
                </a:extLst>
              </a:tr>
              <a:tr h="285549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2959306"/>
                  </a:ext>
                </a:extLst>
              </a:tr>
              <a:tr h="285549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5203905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7A600FC4-87C4-B119-13A2-9C1CEF578912}"/>
              </a:ext>
            </a:extLst>
          </p:cNvPr>
          <p:cNvGraphicFramePr>
            <a:graphicFrameLocks/>
          </p:cNvGraphicFramePr>
          <p:nvPr/>
        </p:nvGraphicFramePr>
        <p:xfrm>
          <a:off x="6126163" y="2904256"/>
          <a:ext cx="5070474" cy="14630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63386">
                  <a:extLst>
                    <a:ext uri="{9D8B030D-6E8A-4147-A177-3AD203B41FA5}">
                      <a16:colId xmlns:a16="http://schemas.microsoft.com/office/drawing/2014/main" val="1765259142"/>
                    </a:ext>
                  </a:extLst>
                </a:gridCol>
                <a:gridCol w="563386">
                  <a:extLst>
                    <a:ext uri="{9D8B030D-6E8A-4147-A177-3AD203B41FA5}">
                      <a16:colId xmlns:a16="http://schemas.microsoft.com/office/drawing/2014/main" val="1864544438"/>
                    </a:ext>
                  </a:extLst>
                </a:gridCol>
                <a:gridCol w="563386">
                  <a:extLst>
                    <a:ext uri="{9D8B030D-6E8A-4147-A177-3AD203B41FA5}">
                      <a16:colId xmlns:a16="http://schemas.microsoft.com/office/drawing/2014/main" val="1365075519"/>
                    </a:ext>
                  </a:extLst>
                </a:gridCol>
                <a:gridCol w="563386">
                  <a:extLst>
                    <a:ext uri="{9D8B030D-6E8A-4147-A177-3AD203B41FA5}">
                      <a16:colId xmlns:a16="http://schemas.microsoft.com/office/drawing/2014/main" val="1526170006"/>
                    </a:ext>
                  </a:extLst>
                </a:gridCol>
                <a:gridCol w="563386">
                  <a:extLst>
                    <a:ext uri="{9D8B030D-6E8A-4147-A177-3AD203B41FA5}">
                      <a16:colId xmlns:a16="http://schemas.microsoft.com/office/drawing/2014/main" val="1186290822"/>
                    </a:ext>
                  </a:extLst>
                </a:gridCol>
                <a:gridCol w="563386">
                  <a:extLst>
                    <a:ext uri="{9D8B030D-6E8A-4147-A177-3AD203B41FA5}">
                      <a16:colId xmlns:a16="http://schemas.microsoft.com/office/drawing/2014/main" val="2610930628"/>
                    </a:ext>
                  </a:extLst>
                </a:gridCol>
                <a:gridCol w="563386">
                  <a:extLst>
                    <a:ext uri="{9D8B030D-6E8A-4147-A177-3AD203B41FA5}">
                      <a16:colId xmlns:a16="http://schemas.microsoft.com/office/drawing/2014/main" val="1665762116"/>
                    </a:ext>
                  </a:extLst>
                </a:gridCol>
                <a:gridCol w="563386">
                  <a:extLst>
                    <a:ext uri="{9D8B030D-6E8A-4147-A177-3AD203B41FA5}">
                      <a16:colId xmlns:a16="http://schemas.microsoft.com/office/drawing/2014/main" val="1494707634"/>
                    </a:ext>
                  </a:extLst>
                </a:gridCol>
                <a:gridCol w="563386">
                  <a:extLst>
                    <a:ext uri="{9D8B030D-6E8A-4147-A177-3AD203B41FA5}">
                      <a16:colId xmlns:a16="http://schemas.microsoft.com/office/drawing/2014/main" val="808525547"/>
                    </a:ext>
                  </a:extLst>
                </a:gridCol>
              </a:tblGrid>
              <a:tr h="315871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2959306"/>
                  </a:ext>
                </a:extLst>
              </a:tr>
              <a:tr h="315871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5203905"/>
                  </a:ext>
                </a:extLst>
              </a:tr>
              <a:tr h="315871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6091610"/>
                  </a:ext>
                </a:extLst>
              </a:tr>
              <a:tr h="315871"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</a:t>
                      </a:r>
                      <a:endParaRPr lang="en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1352311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C9662538-0543-508C-E946-F001C7EE0CFF}"/>
              </a:ext>
            </a:extLst>
          </p:cNvPr>
          <p:cNvGraphicFramePr>
            <a:graphicFrameLocks noGrp="1"/>
          </p:cNvGraphicFramePr>
          <p:nvPr/>
        </p:nvGraphicFramePr>
        <p:xfrm>
          <a:off x="6126163" y="4337751"/>
          <a:ext cx="5070474" cy="21945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63386">
                  <a:extLst>
                    <a:ext uri="{9D8B030D-6E8A-4147-A177-3AD203B41FA5}">
                      <a16:colId xmlns:a16="http://schemas.microsoft.com/office/drawing/2014/main" val="1365775780"/>
                    </a:ext>
                  </a:extLst>
                </a:gridCol>
                <a:gridCol w="563386">
                  <a:extLst>
                    <a:ext uri="{9D8B030D-6E8A-4147-A177-3AD203B41FA5}">
                      <a16:colId xmlns:a16="http://schemas.microsoft.com/office/drawing/2014/main" val="3163196549"/>
                    </a:ext>
                  </a:extLst>
                </a:gridCol>
                <a:gridCol w="563386">
                  <a:extLst>
                    <a:ext uri="{9D8B030D-6E8A-4147-A177-3AD203B41FA5}">
                      <a16:colId xmlns:a16="http://schemas.microsoft.com/office/drawing/2014/main" val="446826585"/>
                    </a:ext>
                  </a:extLst>
                </a:gridCol>
                <a:gridCol w="563386">
                  <a:extLst>
                    <a:ext uri="{9D8B030D-6E8A-4147-A177-3AD203B41FA5}">
                      <a16:colId xmlns:a16="http://schemas.microsoft.com/office/drawing/2014/main" val="2884387704"/>
                    </a:ext>
                  </a:extLst>
                </a:gridCol>
                <a:gridCol w="563386">
                  <a:extLst>
                    <a:ext uri="{9D8B030D-6E8A-4147-A177-3AD203B41FA5}">
                      <a16:colId xmlns:a16="http://schemas.microsoft.com/office/drawing/2014/main" val="1676680843"/>
                    </a:ext>
                  </a:extLst>
                </a:gridCol>
                <a:gridCol w="563386">
                  <a:extLst>
                    <a:ext uri="{9D8B030D-6E8A-4147-A177-3AD203B41FA5}">
                      <a16:colId xmlns:a16="http://schemas.microsoft.com/office/drawing/2014/main" val="4199990998"/>
                    </a:ext>
                  </a:extLst>
                </a:gridCol>
                <a:gridCol w="563386">
                  <a:extLst>
                    <a:ext uri="{9D8B030D-6E8A-4147-A177-3AD203B41FA5}">
                      <a16:colId xmlns:a16="http://schemas.microsoft.com/office/drawing/2014/main" val="1707332855"/>
                    </a:ext>
                  </a:extLst>
                </a:gridCol>
                <a:gridCol w="563386">
                  <a:extLst>
                    <a:ext uri="{9D8B030D-6E8A-4147-A177-3AD203B41FA5}">
                      <a16:colId xmlns:a16="http://schemas.microsoft.com/office/drawing/2014/main" val="522919717"/>
                    </a:ext>
                  </a:extLst>
                </a:gridCol>
                <a:gridCol w="563386">
                  <a:extLst>
                    <a:ext uri="{9D8B030D-6E8A-4147-A177-3AD203B41FA5}">
                      <a16:colId xmlns:a16="http://schemas.microsoft.com/office/drawing/2014/main" val="349222645"/>
                    </a:ext>
                  </a:extLst>
                </a:gridCol>
              </a:tblGrid>
              <a:tr h="307784"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1025883"/>
                  </a:ext>
                </a:extLst>
              </a:tr>
              <a:tr h="307784"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6777216"/>
                  </a:ext>
                </a:extLst>
              </a:tr>
              <a:tr h="307784"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311279"/>
                  </a:ext>
                </a:extLst>
              </a:tr>
              <a:tr h="307784">
                <a:tc>
                  <a:txBody>
                    <a:bodyPr/>
                    <a:lstStyle/>
                    <a:p>
                      <a:r>
                        <a:rPr lang="en-US" dirty="0"/>
                        <a:t>11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</a:t>
                      </a:r>
                      <a:endParaRPr lang="en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2341367"/>
                  </a:ext>
                </a:extLst>
              </a:tr>
              <a:tr h="307784">
                <a:tc>
                  <a:txBody>
                    <a:bodyPr/>
                    <a:lstStyle/>
                    <a:p>
                      <a:r>
                        <a:rPr lang="en-US" dirty="0"/>
                        <a:t>12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8544544"/>
                  </a:ext>
                </a:extLst>
              </a:tr>
              <a:tr h="307784">
                <a:tc>
                  <a:txBody>
                    <a:bodyPr/>
                    <a:lstStyle/>
                    <a:p>
                      <a:r>
                        <a:rPr lang="en-US" dirty="0"/>
                        <a:t>56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</a:t>
                      </a:r>
                      <a:endParaRPr lang="en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72159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4826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A7AD9AC-724F-4CF9-5DCA-65060C436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Combinations – Prastārā</a:t>
            </a:r>
            <a:endParaRPr lang="en-CH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9046DE7-684B-8C35-CAC8-E80352EF44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4190422"/>
              </p:ext>
            </p:extLst>
          </p:nvPr>
        </p:nvGraphicFramePr>
        <p:xfrm>
          <a:off x="1341123" y="1716409"/>
          <a:ext cx="8919408" cy="4959598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114926">
                  <a:extLst>
                    <a:ext uri="{9D8B030D-6E8A-4147-A177-3AD203B41FA5}">
                      <a16:colId xmlns:a16="http://schemas.microsoft.com/office/drawing/2014/main" val="1135578019"/>
                    </a:ext>
                  </a:extLst>
                </a:gridCol>
                <a:gridCol w="1114926">
                  <a:extLst>
                    <a:ext uri="{9D8B030D-6E8A-4147-A177-3AD203B41FA5}">
                      <a16:colId xmlns:a16="http://schemas.microsoft.com/office/drawing/2014/main" val="96316438"/>
                    </a:ext>
                  </a:extLst>
                </a:gridCol>
                <a:gridCol w="1114926">
                  <a:extLst>
                    <a:ext uri="{9D8B030D-6E8A-4147-A177-3AD203B41FA5}">
                      <a16:colId xmlns:a16="http://schemas.microsoft.com/office/drawing/2014/main" val="877920540"/>
                    </a:ext>
                  </a:extLst>
                </a:gridCol>
                <a:gridCol w="1114926">
                  <a:extLst>
                    <a:ext uri="{9D8B030D-6E8A-4147-A177-3AD203B41FA5}">
                      <a16:colId xmlns:a16="http://schemas.microsoft.com/office/drawing/2014/main" val="1053776903"/>
                    </a:ext>
                  </a:extLst>
                </a:gridCol>
                <a:gridCol w="1114926">
                  <a:extLst>
                    <a:ext uri="{9D8B030D-6E8A-4147-A177-3AD203B41FA5}">
                      <a16:colId xmlns:a16="http://schemas.microsoft.com/office/drawing/2014/main" val="1756212102"/>
                    </a:ext>
                  </a:extLst>
                </a:gridCol>
                <a:gridCol w="1114926">
                  <a:extLst>
                    <a:ext uri="{9D8B030D-6E8A-4147-A177-3AD203B41FA5}">
                      <a16:colId xmlns:a16="http://schemas.microsoft.com/office/drawing/2014/main" val="3703720707"/>
                    </a:ext>
                  </a:extLst>
                </a:gridCol>
                <a:gridCol w="1114926">
                  <a:extLst>
                    <a:ext uri="{9D8B030D-6E8A-4147-A177-3AD203B41FA5}">
                      <a16:colId xmlns:a16="http://schemas.microsoft.com/office/drawing/2014/main" val="771556319"/>
                    </a:ext>
                  </a:extLst>
                </a:gridCol>
                <a:gridCol w="1114926">
                  <a:extLst>
                    <a:ext uri="{9D8B030D-6E8A-4147-A177-3AD203B41FA5}">
                      <a16:colId xmlns:a16="http://schemas.microsoft.com/office/drawing/2014/main" val="1409299705"/>
                    </a:ext>
                  </a:extLst>
                </a:gridCol>
              </a:tblGrid>
              <a:tr h="354257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Bef>
                          <a:spcPts val="600"/>
                        </a:spcBef>
                      </a:pPr>
                      <a:r>
                        <a:rPr lang="en-US" dirty="0"/>
                        <a:t>0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/55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Bef>
                          <a:spcPts val="600"/>
                        </a:spcBef>
                      </a:pPr>
                      <a:r>
                        <a:rPr lang="en-US" b="1" dirty="0"/>
                        <a:t>678</a:t>
                      </a:r>
                      <a:endParaRPr lang="en-CH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Bef>
                          <a:spcPts val="600"/>
                        </a:spcBef>
                      </a:pPr>
                      <a:r>
                        <a:rPr lang="en-US" dirty="0"/>
                        <a:t>14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/41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Bef>
                          <a:spcPts val="600"/>
                        </a:spcBef>
                      </a:pPr>
                      <a:r>
                        <a:rPr lang="en-US" b="1" dirty="0"/>
                        <a:t>158</a:t>
                      </a:r>
                      <a:endParaRPr lang="en-CH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Bef>
                          <a:spcPts val="600"/>
                        </a:spcBef>
                      </a:pPr>
                      <a:r>
                        <a:rPr lang="en-US" dirty="0"/>
                        <a:t>28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/27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Bef>
                          <a:spcPts val="600"/>
                        </a:spcBef>
                      </a:pPr>
                      <a:r>
                        <a:rPr lang="en-US" b="1" dirty="0"/>
                        <a:t>257</a:t>
                      </a:r>
                      <a:endParaRPr lang="en-CH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Bef>
                          <a:spcPts val="600"/>
                        </a:spcBef>
                      </a:pPr>
                      <a:r>
                        <a:rPr lang="en-US" dirty="0"/>
                        <a:t>42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/13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Bef>
                          <a:spcPts val="600"/>
                        </a:spcBef>
                      </a:pPr>
                      <a:r>
                        <a:rPr lang="en-US" b="1" dirty="0"/>
                        <a:t>146</a:t>
                      </a:r>
                      <a:endParaRPr lang="en-CH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5486821"/>
                  </a:ext>
                </a:extLst>
              </a:tr>
              <a:tr h="354257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Bef>
                          <a:spcPts val="600"/>
                        </a:spcBef>
                      </a:pPr>
                      <a:r>
                        <a:rPr lang="en-US" dirty="0"/>
                        <a:t>1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/54</a:t>
                      </a:r>
                      <a:endParaRPr lang="en-CH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Bef>
                          <a:spcPts val="600"/>
                        </a:spcBef>
                      </a:pPr>
                      <a:r>
                        <a:rPr lang="en-US" b="1" dirty="0"/>
                        <a:t>578</a:t>
                      </a:r>
                      <a:endParaRPr lang="en-CH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Bef>
                          <a:spcPts val="600"/>
                        </a:spcBef>
                      </a:pPr>
                      <a:r>
                        <a:rPr lang="en-US" dirty="0"/>
                        <a:t>15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/40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Bef>
                          <a:spcPts val="600"/>
                        </a:spcBef>
                      </a:pPr>
                      <a:r>
                        <a:rPr lang="en-US" b="1" dirty="0"/>
                        <a:t>348</a:t>
                      </a:r>
                      <a:endParaRPr lang="en-CH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Bef>
                          <a:spcPts val="600"/>
                        </a:spcBef>
                      </a:pPr>
                      <a:r>
                        <a:rPr lang="en-US" dirty="0"/>
                        <a:t>29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/26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Bef>
                          <a:spcPts val="600"/>
                        </a:spcBef>
                      </a:pPr>
                      <a:r>
                        <a:rPr lang="en-US" b="1" dirty="0"/>
                        <a:t>157</a:t>
                      </a:r>
                      <a:endParaRPr lang="en-CH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Bef>
                          <a:spcPts val="600"/>
                        </a:spcBef>
                      </a:pPr>
                      <a:r>
                        <a:rPr lang="en-US" dirty="0"/>
                        <a:t>43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/12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Bef>
                          <a:spcPts val="600"/>
                        </a:spcBef>
                      </a:pPr>
                      <a:r>
                        <a:rPr lang="en-US" b="1" dirty="0"/>
                        <a:t>236</a:t>
                      </a:r>
                      <a:endParaRPr lang="en-CH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3033253"/>
                  </a:ext>
                </a:extLst>
              </a:tr>
              <a:tr h="354257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Bef>
                          <a:spcPts val="600"/>
                        </a:spcBef>
                      </a:pPr>
                      <a:r>
                        <a:rPr lang="en-US" dirty="0"/>
                        <a:t>2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/53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Bef>
                          <a:spcPts val="600"/>
                        </a:spcBef>
                      </a:pPr>
                      <a:r>
                        <a:rPr lang="en-US" b="1" dirty="0"/>
                        <a:t>478</a:t>
                      </a:r>
                      <a:endParaRPr lang="en-CH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Bef>
                          <a:spcPts val="600"/>
                        </a:spcBef>
                      </a:pPr>
                      <a:r>
                        <a:rPr lang="en-US" dirty="0"/>
                        <a:t>16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/39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Bef>
                          <a:spcPts val="600"/>
                        </a:spcBef>
                      </a:pPr>
                      <a:r>
                        <a:rPr lang="en-US" b="1" dirty="0"/>
                        <a:t>248</a:t>
                      </a:r>
                      <a:endParaRPr lang="en-CH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Bef>
                          <a:spcPts val="600"/>
                        </a:spcBef>
                      </a:pPr>
                      <a:r>
                        <a:rPr lang="en-US" dirty="0"/>
                        <a:t>30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/25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Bef>
                          <a:spcPts val="600"/>
                        </a:spcBef>
                      </a:pPr>
                      <a:r>
                        <a:rPr lang="en-US" b="1" dirty="0"/>
                        <a:t>347</a:t>
                      </a:r>
                      <a:endParaRPr lang="en-CH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Bef>
                          <a:spcPts val="600"/>
                        </a:spcBef>
                      </a:pPr>
                      <a:r>
                        <a:rPr lang="en-US" dirty="0"/>
                        <a:t>44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/11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Bef>
                          <a:spcPts val="600"/>
                        </a:spcBef>
                      </a:pPr>
                      <a:r>
                        <a:rPr lang="en-US" b="1" dirty="0"/>
                        <a:t>136</a:t>
                      </a:r>
                      <a:endParaRPr lang="en-CH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3583231"/>
                  </a:ext>
                </a:extLst>
              </a:tr>
              <a:tr h="354257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Bef>
                          <a:spcPts val="600"/>
                        </a:spcBef>
                      </a:pPr>
                      <a:r>
                        <a:rPr lang="en-US" dirty="0"/>
                        <a:t>3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/52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Bef>
                          <a:spcPts val="600"/>
                        </a:spcBef>
                      </a:pPr>
                      <a:r>
                        <a:rPr lang="en-US" b="1" dirty="0"/>
                        <a:t>378</a:t>
                      </a:r>
                      <a:endParaRPr lang="en-CH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Bef>
                          <a:spcPts val="600"/>
                        </a:spcBef>
                      </a:pPr>
                      <a:r>
                        <a:rPr lang="en-US" dirty="0"/>
                        <a:t>17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/38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Bef>
                          <a:spcPts val="600"/>
                        </a:spcBef>
                      </a:pPr>
                      <a:r>
                        <a:rPr lang="en-US" b="1" dirty="0"/>
                        <a:t>148</a:t>
                      </a:r>
                      <a:endParaRPr lang="en-CH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Bef>
                          <a:spcPts val="600"/>
                        </a:spcBef>
                      </a:pPr>
                      <a:r>
                        <a:rPr lang="en-US" dirty="0"/>
                        <a:t>31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/24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Bef>
                          <a:spcPts val="600"/>
                        </a:spcBef>
                      </a:pPr>
                      <a:r>
                        <a:rPr lang="en-US" b="1" dirty="0"/>
                        <a:t>247</a:t>
                      </a:r>
                      <a:endParaRPr lang="en-CH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Bef>
                          <a:spcPts val="600"/>
                        </a:spcBef>
                      </a:pPr>
                      <a:r>
                        <a:rPr lang="en-US" dirty="0"/>
                        <a:t>45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/10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Bef>
                          <a:spcPts val="600"/>
                        </a:spcBef>
                      </a:pPr>
                      <a:r>
                        <a:rPr lang="en-US" b="1" dirty="0"/>
                        <a:t>126</a:t>
                      </a:r>
                      <a:endParaRPr lang="en-CH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2205029"/>
                  </a:ext>
                </a:extLst>
              </a:tr>
              <a:tr h="354257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Bef>
                          <a:spcPts val="600"/>
                        </a:spcBef>
                      </a:pPr>
                      <a:r>
                        <a:rPr lang="en-US" dirty="0"/>
                        <a:t>4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/51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Bef>
                          <a:spcPts val="600"/>
                        </a:spcBef>
                      </a:pPr>
                      <a:r>
                        <a:rPr lang="en-US" b="1" dirty="0"/>
                        <a:t>278</a:t>
                      </a:r>
                      <a:endParaRPr lang="en-CH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Bef>
                          <a:spcPts val="600"/>
                        </a:spcBef>
                      </a:pPr>
                      <a:r>
                        <a:rPr lang="en-US" dirty="0"/>
                        <a:t>18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/37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Bef>
                          <a:spcPts val="600"/>
                        </a:spcBef>
                      </a:pPr>
                      <a:r>
                        <a:rPr lang="en-US" b="1" dirty="0"/>
                        <a:t>238</a:t>
                      </a:r>
                      <a:endParaRPr lang="en-CH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Bef>
                          <a:spcPts val="600"/>
                        </a:spcBef>
                      </a:pPr>
                      <a:r>
                        <a:rPr lang="en-US" dirty="0"/>
                        <a:t>32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/23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Bef>
                          <a:spcPts val="600"/>
                        </a:spcBef>
                      </a:pPr>
                      <a:r>
                        <a:rPr lang="en-US" b="1" dirty="0"/>
                        <a:t>147</a:t>
                      </a:r>
                      <a:endParaRPr lang="en-CH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Bef>
                          <a:spcPts val="600"/>
                        </a:spcBef>
                      </a:pPr>
                      <a:r>
                        <a:rPr lang="en-US" dirty="0"/>
                        <a:t>46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/9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Bef>
                          <a:spcPts val="600"/>
                        </a:spcBef>
                      </a:pPr>
                      <a:r>
                        <a:rPr lang="en-US" b="1" dirty="0"/>
                        <a:t>345</a:t>
                      </a:r>
                      <a:endParaRPr lang="en-CH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360044"/>
                  </a:ext>
                </a:extLst>
              </a:tr>
              <a:tr h="354257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Bef>
                          <a:spcPts val="600"/>
                        </a:spcBef>
                      </a:pPr>
                      <a:r>
                        <a:rPr lang="en-US" dirty="0"/>
                        <a:t>5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/50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Bef>
                          <a:spcPts val="600"/>
                        </a:spcBef>
                      </a:pPr>
                      <a:r>
                        <a:rPr lang="en-US" b="1" dirty="0"/>
                        <a:t>178</a:t>
                      </a:r>
                      <a:endParaRPr lang="en-CH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Bef>
                          <a:spcPts val="600"/>
                        </a:spcBef>
                      </a:pPr>
                      <a:r>
                        <a:rPr lang="en-US" dirty="0"/>
                        <a:t>19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/36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Bef>
                          <a:spcPts val="600"/>
                        </a:spcBef>
                      </a:pPr>
                      <a:r>
                        <a:rPr lang="en-US" b="1" dirty="0"/>
                        <a:t>138</a:t>
                      </a:r>
                      <a:endParaRPr lang="en-CH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Bef>
                          <a:spcPts val="600"/>
                        </a:spcBef>
                      </a:pPr>
                      <a:r>
                        <a:rPr lang="en-US" dirty="0"/>
                        <a:t>33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/22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Bef>
                          <a:spcPts val="600"/>
                        </a:spcBef>
                      </a:pPr>
                      <a:r>
                        <a:rPr lang="en-US" b="1" dirty="0"/>
                        <a:t>237</a:t>
                      </a:r>
                      <a:endParaRPr lang="en-CH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Bef>
                          <a:spcPts val="600"/>
                        </a:spcBef>
                      </a:pPr>
                      <a:r>
                        <a:rPr lang="en-US" dirty="0"/>
                        <a:t>47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/8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Bef>
                          <a:spcPts val="600"/>
                        </a:spcBef>
                      </a:pPr>
                      <a:r>
                        <a:rPr lang="en-US" b="1" dirty="0"/>
                        <a:t>245</a:t>
                      </a:r>
                      <a:endParaRPr lang="en-CH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7732421"/>
                  </a:ext>
                </a:extLst>
              </a:tr>
              <a:tr h="354257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Bef>
                          <a:spcPts val="600"/>
                        </a:spcBef>
                      </a:pPr>
                      <a:r>
                        <a:rPr lang="en-US" dirty="0"/>
                        <a:t>6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/49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Bef>
                          <a:spcPts val="600"/>
                        </a:spcBef>
                      </a:pPr>
                      <a:r>
                        <a:rPr lang="en-US" b="1" dirty="0"/>
                        <a:t>568</a:t>
                      </a:r>
                      <a:endParaRPr lang="en-CH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Bef>
                          <a:spcPts val="600"/>
                        </a:spcBef>
                      </a:pPr>
                      <a:r>
                        <a:rPr lang="en-US" dirty="0"/>
                        <a:t>20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/35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Bef>
                          <a:spcPts val="600"/>
                        </a:spcBef>
                      </a:pPr>
                      <a:r>
                        <a:rPr lang="en-US" b="1" dirty="0"/>
                        <a:t>128</a:t>
                      </a:r>
                      <a:endParaRPr lang="en-CH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Bef>
                          <a:spcPts val="600"/>
                        </a:spcBef>
                      </a:pPr>
                      <a:r>
                        <a:rPr lang="en-US" dirty="0"/>
                        <a:t>34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/21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Bef>
                          <a:spcPts val="600"/>
                        </a:spcBef>
                      </a:pPr>
                      <a:r>
                        <a:rPr lang="en-US" b="1" dirty="0"/>
                        <a:t>137</a:t>
                      </a:r>
                      <a:endParaRPr lang="en-CH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Bef>
                          <a:spcPts val="600"/>
                        </a:spcBef>
                      </a:pPr>
                      <a:r>
                        <a:rPr lang="en-US" dirty="0"/>
                        <a:t>48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/7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Bef>
                          <a:spcPts val="600"/>
                        </a:spcBef>
                      </a:pPr>
                      <a:r>
                        <a:rPr lang="en-US" b="1" dirty="0"/>
                        <a:t>145</a:t>
                      </a:r>
                      <a:endParaRPr lang="en-CH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9403364"/>
                  </a:ext>
                </a:extLst>
              </a:tr>
              <a:tr h="354257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Bef>
                          <a:spcPts val="600"/>
                        </a:spcBef>
                      </a:pPr>
                      <a:r>
                        <a:rPr lang="en-US" dirty="0"/>
                        <a:t>7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/48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Bef>
                          <a:spcPts val="600"/>
                        </a:spcBef>
                      </a:pPr>
                      <a:r>
                        <a:rPr lang="en-US" b="1" dirty="0"/>
                        <a:t>468</a:t>
                      </a:r>
                      <a:endParaRPr lang="en-CH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Bef>
                          <a:spcPts val="600"/>
                        </a:spcBef>
                      </a:pPr>
                      <a:r>
                        <a:rPr lang="en-US" dirty="0"/>
                        <a:t>21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/34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Bef>
                          <a:spcPts val="600"/>
                        </a:spcBef>
                      </a:pPr>
                      <a:r>
                        <a:rPr lang="en-US" b="1" dirty="0"/>
                        <a:t>567</a:t>
                      </a:r>
                      <a:endParaRPr lang="en-CH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Bef>
                          <a:spcPts val="600"/>
                        </a:spcBef>
                      </a:pPr>
                      <a:r>
                        <a:rPr lang="en-US" dirty="0"/>
                        <a:t>35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/20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Bef>
                          <a:spcPts val="600"/>
                        </a:spcBef>
                      </a:pPr>
                      <a:r>
                        <a:rPr lang="en-US" b="1" dirty="0"/>
                        <a:t>127</a:t>
                      </a:r>
                      <a:endParaRPr lang="en-CH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Bef>
                          <a:spcPts val="600"/>
                        </a:spcBef>
                      </a:pPr>
                      <a:r>
                        <a:rPr lang="en-US" dirty="0"/>
                        <a:t>49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/6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Bef>
                          <a:spcPts val="600"/>
                        </a:spcBef>
                      </a:pPr>
                      <a:r>
                        <a:rPr lang="en-US" b="1" dirty="0"/>
                        <a:t>235</a:t>
                      </a:r>
                      <a:endParaRPr lang="en-CH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6867352"/>
                  </a:ext>
                </a:extLst>
              </a:tr>
              <a:tr h="354257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Bef>
                          <a:spcPts val="600"/>
                        </a:spcBef>
                      </a:pPr>
                      <a:r>
                        <a:rPr lang="en-US" dirty="0"/>
                        <a:t>8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/47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Bef>
                          <a:spcPts val="600"/>
                        </a:spcBef>
                      </a:pPr>
                      <a:r>
                        <a:rPr lang="en-US" b="1" dirty="0"/>
                        <a:t>368</a:t>
                      </a:r>
                      <a:endParaRPr lang="en-CH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Bef>
                          <a:spcPts val="600"/>
                        </a:spcBef>
                      </a:pPr>
                      <a:r>
                        <a:rPr lang="en-US" dirty="0"/>
                        <a:t>22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/33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Bef>
                          <a:spcPts val="600"/>
                        </a:spcBef>
                      </a:pPr>
                      <a:r>
                        <a:rPr lang="en-US" b="1" dirty="0"/>
                        <a:t>467</a:t>
                      </a:r>
                      <a:endParaRPr lang="en-CH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Bef>
                          <a:spcPts val="600"/>
                        </a:spcBef>
                      </a:pPr>
                      <a:r>
                        <a:rPr lang="en-US" dirty="0"/>
                        <a:t>36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/19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Bef>
                          <a:spcPts val="600"/>
                        </a:spcBef>
                      </a:pPr>
                      <a:r>
                        <a:rPr lang="en-US" b="1" dirty="0"/>
                        <a:t>456</a:t>
                      </a:r>
                      <a:endParaRPr lang="en-CH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Bef>
                          <a:spcPts val="600"/>
                        </a:spcBef>
                      </a:pPr>
                      <a:r>
                        <a:rPr lang="en-US" dirty="0"/>
                        <a:t>50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/5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Bef>
                          <a:spcPts val="600"/>
                        </a:spcBef>
                      </a:pPr>
                      <a:r>
                        <a:rPr lang="en-US" b="1" dirty="0"/>
                        <a:t>135</a:t>
                      </a:r>
                      <a:endParaRPr lang="en-CH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2523720"/>
                  </a:ext>
                </a:extLst>
              </a:tr>
              <a:tr h="354257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Bef>
                          <a:spcPts val="600"/>
                        </a:spcBef>
                      </a:pPr>
                      <a:r>
                        <a:rPr lang="en-US" dirty="0"/>
                        <a:t>9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/46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Bef>
                          <a:spcPts val="600"/>
                        </a:spcBef>
                      </a:pPr>
                      <a:r>
                        <a:rPr lang="en-US" b="1" dirty="0"/>
                        <a:t>268</a:t>
                      </a:r>
                      <a:endParaRPr lang="en-CH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Bef>
                          <a:spcPts val="600"/>
                        </a:spcBef>
                      </a:pPr>
                      <a:r>
                        <a:rPr lang="en-US" dirty="0"/>
                        <a:t>23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/32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Bef>
                          <a:spcPts val="600"/>
                        </a:spcBef>
                      </a:pPr>
                      <a:r>
                        <a:rPr lang="en-US" b="1" dirty="0"/>
                        <a:t>367</a:t>
                      </a:r>
                      <a:endParaRPr lang="en-CH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Bef>
                          <a:spcPts val="600"/>
                        </a:spcBef>
                      </a:pPr>
                      <a:r>
                        <a:rPr lang="en-US" dirty="0"/>
                        <a:t>37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/18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Bef>
                          <a:spcPts val="600"/>
                        </a:spcBef>
                      </a:pPr>
                      <a:r>
                        <a:rPr lang="en-US" b="1" dirty="0"/>
                        <a:t>356</a:t>
                      </a:r>
                      <a:endParaRPr lang="en-CH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Bef>
                          <a:spcPts val="600"/>
                        </a:spcBef>
                      </a:pPr>
                      <a:r>
                        <a:rPr lang="en-US" dirty="0"/>
                        <a:t>51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/4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Bef>
                          <a:spcPts val="600"/>
                        </a:spcBef>
                      </a:pPr>
                      <a:r>
                        <a:rPr lang="en-US" b="1" dirty="0"/>
                        <a:t>125</a:t>
                      </a:r>
                      <a:endParaRPr lang="en-CH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7667879"/>
                  </a:ext>
                </a:extLst>
              </a:tr>
              <a:tr h="354257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Bef>
                          <a:spcPts val="600"/>
                        </a:spcBef>
                      </a:pPr>
                      <a:r>
                        <a:rPr lang="en-US" dirty="0"/>
                        <a:t>10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/45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Bef>
                          <a:spcPts val="600"/>
                        </a:spcBef>
                      </a:pPr>
                      <a:r>
                        <a:rPr lang="en-US" b="1" dirty="0"/>
                        <a:t>168</a:t>
                      </a:r>
                      <a:endParaRPr lang="en-CH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Bef>
                          <a:spcPts val="600"/>
                        </a:spcBef>
                      </a:pPr>
                      <a:r>
                        <a:rPr lang="en-US" dirty="0"/>
                        <a:t>24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/31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Bef>
                          <a:spcPts val="600"/>
                        </a:spcBef>
                      </a:pPr>
                      <a:r>
                        <a:rPr lang="en-US" b="1" dirty="0"/>
                        <a:t>267</a:t>
                      </a:r>
                      <a:endParaRPr lang="en-CH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Bef>
                          <a:spcPts val="600"/>
                        </a:spcBef>
                      </a:pPr>
                      <a:r>
                        <a:rPr lang="en-US" dirty="0"/>
                        <a:t>38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/17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Bef>
                          <a:spcPts val="600"/>
                        </a:spcBef>
                      </a:pPr>
                      <a:r>
                        <a:rPr lang="en-US" b="1" dirty="0"/>
                        <a:t>256</a:t>
                      </a:r>
                      <a:endParaRPr lang="en-CH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Bef>
                          <a:spcPts val="600"/>
                        </a:spcBef>
                      </a:pPr>
                      <a:r>
                        <a:rPr lang="en-US" dirty="0"/>
                        <a:t>52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/3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Bef>
                          <a:spcPts val="600"/>
                        </a:spcBef>
                      </a:pPr>
                      <a:r>
                        <a:rPr lang="en-US" b="1" dirty="0"/>
                        <a:t>234</a:t>
                      </a:r>
                      <a:endParaRPr lang="en-CH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9158966"/>
                  </a:ext>
                </a:extLst>
              </a:tr>
              <a:tr h="354257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Bef>
                          <a:spcPts val="600"/>
                        </a:spcBef>
                      </a:pPr>
                      <a:r>
                        <a:rPr lang="en-US" dirty="0"/>
                        <a:t>11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/44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Bef>
                          <a:spcPts val="600"/>
                        </a:spcBef>
                      </a:pPr>
                      <a:r>
                        <a:rPr lang="en-US" b="1" dirty="0"/>
                        <a:t>458</a:t>
                      </a:r>
                      <a:endParaRPr lang="en-CH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Bef>
                          <a:spcPts val="600"/>
                        </a:spcBef>
                      </a:pPr>
                      <a:r>
                        <a:rPr lang="en-US" dirty="0"/>
                        <a:t>25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/30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Bef>
                          <a:spcPts val="600"/>
                        </a:spcBef>
                      </a:pPr>
                      <a:r>
                        <a:rPr lang="en-US" b="1" dirty="0"/>
                        <a:t>167</a:t>
                      </a:r>
                      <a:endParaRPr lang="en-CH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Bef>
                          <a:spcPts val="600"/>
                        </a:spcBef>
                      </a:pPr>
                      <a:r>
                        <a:rPr lang="en-US" dirty="0"/>
                        <a:t>39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/16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Bef>
                          <a:spcPts val="600"/>
                        </a:spcBef>
                      </a:pPr>
                      <a:r>
                        <a:rPr lang="en-US" b="1" dirty="0"/>
                        <a:t>156</a:t>
                      </a:r>
                      <a:endParaRPr lang="en-CH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Bef>
                          <a:spcPts val="600"/>
                        </a:spcBef>
                      </a:pPr>
                      <a:r>
                        <a:rPr lang="en-US" dirty="0"/>
                        <a:t>53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/2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Bef>
                          <a:spcPts val="600"/>
                        </a:spcBef>
                      </a:pPr>
                      <a:r>
                        <a:rPr lang="en-US" b="1" dirty="0"/>
                        <a:t>134</a:t>
                      </a:r>
                      <a:endParaRPr lang="en-CH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2971288"/>
                  </a:ext>
                </a:extLst>
              </a:tr>
              <a:tr h="354257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Bef>
                          <a:spcPts val="600"/>
                        </a:spcBef>
                      </a:pPr>
                      <a:r>
                        <a:rPr lang="en-US" dirty="0"/>
                        <a:t>12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/43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Bef>
                          <a:spcPts val="600"/>
                        </a:spcBef>
                      </a:pPr>
                      <a:r>
                        <a:rPr lang="en-US" b="1" dirty="0"/>
                        <a:t>358</a:t>
                      </a:r>
                      <a:endParaRPr lang="en-CH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Bef>
                          <a:spcPts val="600"/>
                        </a:spcBef>
                      </a:pPr>
                      <a:r>
                        <a:rPr lang="en-US" dirty="0"/>
                        <a:t>26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/29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Bef>
                          <a:spcPts val="600"/>
                        </a:spcBef>
                      </a:pPr>
                      <a:r>
                        <a:rPr lang="en-US" b="1" dirty="0"/>
                        <a:t>457</a:t>
                      </a:r>
                      <a:endParaRPr lang="en-CH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Bef>
                          <a:spcPts val="600"/>
                        </a:spcBef>
                      </a:pPr>
                      <a:r>
                        <a:rPr lang="en-US" dirty="0"/>
                        <a:t>40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/15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Bef>
                          <a:spcPts val="600"/>
                        </a:spcBef>
                      </a:pPr>
                      <a:r>
                        <a:rPr lang="en-US" b="1" dirty="0"/>
                        <a:t>346</a:t>
                      </a:r>
                      <a:endParaRPr lang="en-CH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Bef>
                          <a:spcPts val="600"/>
                        </a:spcBef>
                      </a:pPr>
                      <a:r>
                        <a:rPr lang="en-US" dirty="0"/>
                        <a:t>54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/1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Bef>
                          <a:spcPts val="600"/>
                        </a:spcBef>
                      </a:pPr>
                      <a:r>
                        <a:rPr lang="en-US" b="1" dirty="0"/>
                        <a:t>124</a:t>
                      </a:r>
                      <a:endParaRPr lang="en-CH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7254800"/>
                  </a:ext>
                </a:extLst>
              </a:tr>
              <a:tr h="354257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Bef>
                          <a:spcPts val="600"/>
                        </a:spcBef>
                      </a:pPr>
                      <a:r>
                        <a:rPr lang="en-US" dirty="0"/>
                        <a:t>13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/42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Bef>
                          <a:spcPts val="600"/>
                        </a:spcBef>
                      </a:pPr>
                      <a:r>
                        <a:rPr lang="en-US" b="1" dirty="0"/>
                        <a:t>258</a:t>
                      </a:r>
                      <a:endParaRPr lang="en-CH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Bef>
                          <a:spcPts val="600"/>
                        </a:spcBef>
                      </a:pPr>
                      <a:r>
                        <a:rPr lang="en-US" dirty="0"/>
                        <a:t>27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/28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Bef>
                          <a:spcPts val="600"/>
                        </a:spcBef>
                      </a:pPr>
                      <a:r>
                        <a:rPr lang="en-US" b="1" dirty="0"/>
                        <a:t>357</a:t>
                      </a:r>
                      <a:endParaRPr lang="en-CH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Bef>
                          <a:spcPts val="600"/>
                        </a:spcBef>
                      </a:pPr>
                      <a:r>
                        <a:rPr lang="en-US" dirty="0"/>
                        <a:t>41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/14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Bef>
                          <a:spcPts val="600"/>
                        </a:spcBef>
                      </a:pPr>
                      <a:r>
                        <a:rPr lang="en-US" b="1" dirty="0"/>
                        <a:t>246</a:t>
                      </a:r>
                      <a:endParaRPr lang="en-CH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Bef>
                          <a:spcPts val="600"/>
                        </a:spcBef>
                      </a:pPr>
                      <a:r>
                        <a:rPr lang="en-US" dirty="0"/>
                        <a:t>55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/0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Bef>
                          <a:spcPts val="600"/>
                        </a:spcBef>
                      </a:pPr>
                      <a:r>
                        <a:rPr lang="en-US" b="1" dirty="0"/>
                        <a:t>123</a:t>
                      </a:r>
                      <a:endParaRPr lang="en-CH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5643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7371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4FCF93-BA99-9EBB-EC41-9A9D2B59A3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ym typeface="Wingdings" panose="05000000000000000000" pitchFamily="2" charset="2"/>
              </a:rPr>
              <a:t>Permutations: </a:t>
            </a:r>
            <a:r>
              <a:rPr lang="en-US" dirty="0" err="1">
                <a:sym typeface="Wingdings" panose="05000000000000000000" pitchFamily="2" charset="2"/>
              </a:rPr>
              <a:t>Sārngadevā’s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/>
              <a:t>Tāna prastārā</a:t>
            </a:r>
            <a:endParaRPr lang="en-CH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96505BE1-FA1D-55FF-8F5C-8CE537CF063B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000" dirty="0"/>
                  <a:t>7 svaras S,R,G,M,P,D,N.</a:t>
                </a:r>
              </a:p>
              <a:p>
                <a:r>
                  <a:rPr lang="en-US" sz="2000" dirty="0"/>
                  <a:t>For example, let us consider a set of 4 svaras S,R,G,M.</a:t>
                </a:r>
              </a:p>
              <a:p>
                <a:r>
                  <a:rPr lang="en-US" sz="2000" dirty="0"/>
                  <a:t>We know the total permutations is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!</m:t>
                    </m:r>
                  </m:oMath>
                </a14:m>
                <a:r>
                  <a:rPr lang="en-US" sz="2000" dirty="0"/>
                  <a:t>, but how to construct those permutations?</a:t>
                </a:r>
              </a:p>
              <a:p>
                <a:r>
                  <a:rPr lang="en-US" sz="2000" dirty="0"/>
                  <a:t>Successive rows: In each row of the prastārā, starting from the left, identify the first svara which has at least one lower svara to the left.</a:t>
                </a:r>
              </a:p>
              <a:p>
                <a:endParaRPr lang="en-CH" dirty="0"/>
              </a:p>
            </p:txBody>
          </p:sp>
        </mc:Choice>
        <mc:Fallback xmlns="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96505BE1-FA1D-55FF-8F5C-8CE537CF063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583" t="-942" r="-1895" b="-1256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D58243DA-D77F-A29D-663B-DC66E22FF9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3591685"/>
              </p:ext>
            </p:extLst>
          </p:nvPr>
        </p:nvGraphicFramePr>
        <p:xfrm>
          <a:off x="5324965" y="2727760"/>
          <a:ext cx="4431555" cy="640080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886311">
                  <a:extLst>
                    <a:ext uri="{9D8B030D-6E8A-4147-A177-3AD203B41FA5}">
                      <a16:colId xmlns:a16="http://schemas.microsoft.com/office/drawing/2014/main" val="1156056646"/>
                    </a:ext>
                  </a:extLst>
                </a:gridCol>
                <a:gridCol w="886311">
                  <a:extLst>
                    <a:ext uri="{9D8B030D-6E8A-4147-A177-3AD203B41FA5}">
                      <a16:colId xmlns:a16="http://schemas.microsoft.com/office/drawing/2014/main" val="4170266153"/>
                    </a:ext>
                  </a:extLst>
                </a:gridCol>
                <a:gridCol w="886311">
                  <a:extLst>
                    <a:ext uri="{9D8B030D-6E8A-4147-A177-3AD203B41FA5}">
                      <a16:colId xmlns:a16="http://schemas.microsoft.com/office/drawing/2014/main" val="2159784550"/>
                    </a:ext>
                  </a:extLst>
                </a:gridCol>
                <a:gridCol w="886311">
                  <a:extLst>
                    <a:ext uri="{9D8B030D-6E8A-4147-A177-3AD203B41FA5}">
                      <a16:colId xmlns:a16="http://schemas.microsoft.com/office/drawing/2014/main" val="4244855050"/>
                    </a:ext>
                  </a:extLst>
                </a:gridCol>
                <a:gridCol w="886311">
                  <a:extLst>
                    <a:ext uri="{9D8B030D-6E8A-4147-A177-3AD203B41FA5}">
                      <a16:colId xmlns:a16="http://schemas.microsoft.com/office/drawing/2014/main" val="38489625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600" dirty="0"/>
                        <a:t>1</a:t>
                      </a:r>
                      <a:endParaRPr lang="en-CH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b="1" dirty="0"/>
                        <a:t>S</a:t>
                      </a:r>
                      <a:endParaRPr lang="en-CH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b="1" dirty="0"/>
                        <a:t>R</a:t>
                      </a:r>
                      <a:endParaRPr lang="en-CH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b="1" dirty="0"/>
                        <a:t>G</a:t>
                      </a:r>
                      <a:endParaRPr lang="en-CH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b="1" dirty="0"/>
                        <a:t>M</a:t>
                      </a:r>
                      <a:endParaRPr lang="en-CH" sz="3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61533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0573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4FCF93-BA99-9EBB-EC41-9A9D2B59A3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ym typeface="Wingdings" panose="05000000000000000000" pitchFamily="2" charset="2"/>
              </a:rPr>
              <a:t>Sārngadevā’s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/>
              <a:t>Tāna prastārā</a:t>
            </a:r>
            <a:endParaRPr lang="en-CH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6505BE1-FA1D-55FF-8F5C-8CE537CF06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8000" y="1828800"/>
            <a:ext cx="5489388" cy="493712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In each row of the prastārā, starting from the left, identify the first svara which has at least one lower svara to the left.</a:t>
            </a:r>
          </a:p>
          <a:p>
            <a:r>
              <a:rPr lang="en-US" dirty="0"/>
              <a:t>Below that svara, place the highest of these lower svaras.</a:t>
            </a:r>
          </a:p>
          <a:p>
            <a:r>
              <a:rPr lang="en-US" dirty="0"/>
              <a:t>Bring down all the svaras which are to the right, as they are, to the next row. </a:t>
            </a:r>
          </a:p>
          <a:p>
            <a:r>
              <a:rPr lang="en-US" dirty="0"/>
              <a:t>To the left, place all the remaining svaras in the ascending order.</a:t>
            </a:r>
            <a:endParaRPr lang="en-CH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D58243DA-D77F-A29D-663B-DC66E22FF9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7299249"/>
              </p:ext>
            </p:extLst>
          </p:nvPr>
        </p:nvGraphicFramePr>
        <p:xfrm>
          <a:off x="6335056" y="2218558"/>
          <a:ext cx="4431555" cy="579120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886311">
                  <a:extLst>
                    <a:ext uri="{9D8B030D-6E8A-4147-A177-3AD203B41FA5}">
                      <a16:colId xmlns:a16="http://schemas.microsoft.com/office/drawing/2014/main" val="1156056646"/>
                    </a:ext>
                  </a:extLst>
                </a:gridCol>
                <a:gridCol w="886311">
                  <a:extLst>
                    <a:ext uri="{9D8B030D-6E8A-4147-A177-3AD203B41FA5}">
                      <a16:colId xmlns:a16="http://schemas.microsoft.com/office/drawing/2014/main" val="4170266153"/>
                    </a:ext>
                  </a:extLst>
                </a:gridCol>
                <a:gridCol w="886311">
                  <a:extLst>
                    <a:ext uri="{9D8B030D-6E8A-4147-A177-3AD203B41FA5}">
                      <a16:colId xmlns:a16="http://schemas.microsoft.com/office/drawing/2014/main" val="2159784550"/>
                    </a:ext>
                  </a:extLst>
                </a:gridCol>
                <a:gridCol w="886311">
                  <a:extLst>
                    <a:ext uri="{9D8B030D-6E8A-4147-A177-3AD203B41FA5}">
                      <a16:colId xmlns:a16="http://schemas.microsoft.com/office/drawing/2014/main" val="4244855050"/>
                    </a:ext>
                  </a:extLst>
                </a:gridCol>
                <a:gridCol w="886311">
                  <a:extLst>
                    <a:ext uri="{9D8B030D-6E8A-4147-A177-3AD203B41FA5}">
                      <a16:colId xmlns:a16="http://schemas.microsoft.com/office/drawing/2014/main" val="38489625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200" dirty="0"/>
                        <a:t>1</a:t>
                      </a:r>
                      <a:endParaRPr lang="en-CH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/>
                        <a:t>S</a:t>
                      </a:r>
                      <a:endParaRPr lang="en-CH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rgbClr val="FF0000"/>
                          </a:solidFill>
                        </a:rPr>
                        <a:t>R</a:t>
                      </a:r>
                      <a:endParaRPr lang="en-CH" sz="3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/>
                        <a:t>G</a:t>
                      </a:r>
                      <a:endParaRPr lang="en-CH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/>
                        <a:t>M</a:t>
                      </a:r>
                      <a:endParaRPr lang="en-CH" sz="3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6153393"/>
                  </a:ext>
                </a:extLst>
              </a:tr>
            </a:tbl>
          </a:graphicData>
        </a:graphic>
      </p:graphicFrame>
      <p:graphicFrame>
        <p:nvGraphicFramePr>
          <p:cNvPr id="3" name="Table 10">
            <a:extLst>
              <a:ext uri="{FF2B5EF4-FFF2-40B4-BE49-F238E27FC236}">
                <a16:creationId xmlns:a16="http://schemas.microsoft.com/office/drawing/2014/main" id="{8477C9FC-C29B-A9A5-ACFC-0A8B686E0A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337201"/>
              </p:ext>
            </p:extLst>
          </p:nvPr>
        </p:nvGraphicFramePr>
        <p:xfrm>
          <a:off x="6335056" y="2797678"/>
          <a:ext cx="4431555" cy="579120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886311">
                  <a:extLst>
                    <a:ext uri="{9D8B030D-6E8A-4147-A177-3AD203B41FA5}">
                      <a16:colId xmlns:a16="http://schemas.microsoft.com/office/drawing/2014/main" val="1156056646"/>
                    </a:ext>
                  </a:extLst>
                </a:gridCol>
                <a:gridCol w="886311">
                  <a:extLst>
                    <a:ext uri="{9D8B030D-6E8A-4147-A177-3AD203B41FA5}">
                      <a16:colId xmlns:a16="http://schemas.microsoft.com/office/drawing/2014/main" val="4170266153"/>
                    </a:ext>
                  </a:extLst>
                </a:gridCol>
                <a:gridCol w="886311">
                  <a:extLst>
                    <a:ext uri="{9D8B030D-6E8A-4147-A177-3AD203B41FA5}">
                      <a16:colId xmlns:a16="http://schemas.microsoft.com/office/drawing/2014/main" val="2159784550"/>
                    </a:ext>
                  </a:extLst>
                </a:gridCol>
                <a:gridCol w="886311">
                  <a:extLst>
                    <a:ext uri="{9D8B030D-6E8A-4147-A177-3AD203B41FA5}">
                      <a16:colId xmlns:a16="http://schemas.microsoft.com/office/drawing/2014/main" val="4244855050"/>
                    </a:ext>
                  </a:extLst>
                </a:gridCol>
                <a:gridCol w="886311">
                  <a:extLst>
                    <a:ext uri="{9D8B030D-6E8A-4147-A177-3AD203B41FA5}">
                      <a16:colId xmlns:a16="http://schemas.microsoft.com/office/drawing/2014/main" val="38489625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200" dirty="0"/>
                        <a:t>2</a:t>
                      </a:r>
                      <a:endParaRPr lang="en-CH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/>
                        <a:t>R</a:t>
                      </a:r>
                      <a:endParaRPr lang="en-CH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rgbClr val="FF0000"/>
                          </a:solidFill>
                        </a:rPr>
                        <a:t>S</a:t>
                      </a:r>
                      <a:endParaRPr lang="en-CH" sz="3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rgbClr val="0000FF"/>
                          </a:solidFill>
                        </a:rPr>
                        <a:t>G</a:t>
                      </a:r>
                      <a:endParaRPr lang="en-CH" sz="32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/>
                        <a:t>M</a:t>
                      </a:r>
                      <a:endParaRPr lang="en-CH" sz="3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6153393"/>
                  </a:ext>
                </a:extLst>
              </a:tr>
            </a:tbl>
          </a:graphicData>
        </a:graphic>
      </p:graphicFrame>
      <p:graphicFrame>
        <p:nvGraphicFramePr>
          <p:cNvPr id="4" name="Table 10">
            <a:extLst>
              <a:ext uri="{FF2B5EF4-FFF2-40B4-BE49-F238E27FC236}">
                <a16:creationId xmlns:a16="http://schemas.microsoft.com/office/drawing/2014/main" id="{5F439C95-5AC7-7CBA-1964-F118970D84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1064930"/>
              </p:ext>
            </p:extLst>
          </p:nvPr>
        </p:nvGraphicFramePr>
        <p:xfrm>
          <a:off x="6335055" y="3376798"/>
          <a:ext cx="4431555" cy="640080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886311">
                  <a:extLst>
                    <a:ext uri="{9D8B030D-6E8A-4147-A177-3AD203B41FA5}">
                      <a16:colId xmlns:a16="http://schemas.microsoft.com/office/drawing/2014/main" val="1156056646"/>
                    </a:ext>
                  </a:extLst>
                </a:gridCol>
                <a:gridCol w="886311">
                  <a:extLst>
                    <a:ext uri="{9D8B030D-6E8A-4147-A177-3AD203B41FA5}">
                      <a16:colId xmlns:a16="http://schemas.microsoft.com/office/drawing/2014/main" val="4170266153"/>
                    </a:ext>
                  </a:extLst>
                </a:gridCol>
                <a:gridCol w="886311">
                  <a:extLst>
                    <a:ext uri="{9D8B030D-6E8A-4147-A177-3AD203B41FA5}">
                      <a16:colId xmlns:a16="http://schemas.microsoft.com/office/drawing/2014/main" val="2159784550"/>
                    </a:ext>
                  </a:extLst>
                </a:gridCol>
                <a:gridCol w="886311">
                  <a:extLst>
                    <a:ext uri="{9D8B030D-6E8A-4147-A177-3AD203B41FA5}">
                      <a16:colId xmlns:a16="http://schemas.microsoft.com/office/drawing/2014/main" val="4244855050"/>
                    </a:ext>
                  </a:extLst>
                </a:gridCol>
                <a:gridCol w="886311">
                  <a:extLst>
                    <a:ext uri="{9D8B030D-6E8A-4147-A177-3AD203B41FA5}">
                      <a16:colId xmlns:a16="http://schemas.microsoft.com/office/drawing/2014/main" val="38489625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200" dirty="0"/>
                        <a:t>3</a:t>
                      </a:r>
                      <a:endParaRPr lang="en-CH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b="1" dirty="0">
                          <a:solidFill>
                            <a:schemeClr val="tx1"/>
                          </a:solidFill>
                        </a:rPr>
                        <a:t>S</a:t>
                      </a:r>
                      <a:endParaRPr lang="en-CH" sz="3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G</a:t>
                      </a:r>
                      <a:endParaRPr lang="en-CH" sz="3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rgbClr val="0000FF"/>
                          </a:solidFill>
                        </a:rPr>
                        <a:t>R</a:t>
                      </a:r>
                      <a:endParaRPr lang="en-CH" sz="32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/>
                        <a:t>M</a:t>
                      </a:r>
                      <a:endParaRPr lang="en-CH" sz="3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6153393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0FAEF9C5-0725-C036-7247-27E7D6AF0025}"/>
              </a:ext>
            </a:extLst>
          </p:cNvPr>
          <p:cNvSpPr txBox="1"/>
          <p:nvPr/>
        </p:nvSpPr>
        <p:spPr>
          <a:xfrm>
            <a:off x="6634716" y="4486940"/>
            <a:ext cx="47190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ym typeface="Wingdings" panose="05000000000000000000" pitchFamily="2" charset="2"/>
              </a:rPr>
              <a:t>Sārngadeva</a:t>
            </a:r>
            <a:r>
              <a:rPr lang="en-US" sz="3600" dirty="0">
                <a:sym typeface="Wingdings" panose="05000000000000000000" pitchFamily="2" charset="2"/>
              </a:rPr>
              <a:t> - </a:t>
            </a:r>
            <a:r>
              <a:rPr lang="en-US" sz="3600" dirty="0" err="1">
                <a:sym typeface="Wingdings" panose="05000000000000000000" pitchFamily="2" charset="2"/>
              </a:rPr>
              <a:t>Sangitaratn</a:t>
            </a:r>
            <a:r>
              <a:rPr lang="en-US" sz="3600" dirty="0" err="1"/>
              <a:t>ā</a:t>
            </a:r>
            <a:r>
              <a:rPr lang="en-US" sz="3600" dirty="0" err="1">
                <a:sym typeface="Wingdings" panose="05000000000000000000" pitchFamily="2" charset="2"/>
              </a:rPr>
              <a:t>kara</a:t>
            </a:r>
            <a:r>
              <a:rPr lang="en-US" sz="3600" dirty="0">
                <a:sym typeface="Wingdings" panose="05000000000000000000" pitchFamily="2" charset="2"/>
              </a:rPr>
              <a:t> (c.1225)</a:t>
            </a:r>
            <a:endParaRPr lang="en-CH" sz="3600" dirty="0"/>
          </a:p>
        </p:txBody>
      </p:sp>
    </p:spTree>
    <p:extLst>
      <p:ext uri="{BB962C8B-B14F-4D97-AF65-F5344CB8AC3E}">
        <p14:creationId xmlns:p14="http://schemas.microsoft.com/office/powerpoint/2010/main" val="1607091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0B5D02-27F1-8E62-9483-F019404B94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7A0CFB-BF38-B35F-6C13-E54D8CF9C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Exercise</a:t>
            </a:r>
            <a:endParaRPr lang="en-CH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F28FA9-075D-4317-9740-FCCECA7E86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err="1"/>
              <a:t>Bhaskara</a:t>
            </a:r>
            <a:r>
              <a:rPr lang="en-US" sz="4400" dirty="0"/>
              <a:t>: What are the sine values of 18°, 33° &amp; 61°?</a:t>
            </a:r>
            <a:endParaRPr lang="en-CH" sz="4400" dirty="0"/>
          </a:p>
        </p:txBody>
      </p:sp>
    </p:spTree>
    <p:extLst>
      <p:ext uri="{BB962C8B-B14F-4D97-AF65-F5344CB8AC3E}">
        <p14:creationId xmlns:p14="http://schemas.microsoft.com/office/powerpoint/2010/main" val="14294257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4FCF93-BA99-9EBB-EC41-9A9D2B59A3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ym typeface="Wingdings" panose="05000000000000000000" pitchFamily="2" charset="2"/>
              </a:rPr>
              <a:t>Sārngadevā’s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/>
              <a:t>Tāna prastārā</a:t>
            </a:r>
            <a:endParaRPr lang="en-CH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D58243DA-D77F-A29D-663B-DC66E22FF9CA}"/>
              </a:ext>
            </a:extLst>
          </p:cNvPr>
          <p:cNvGraphicFramePr>
            <a:graphicFrameLocks noGrp="1"/>
          </p:cNvGraphicFramePr>
          <p:nvPr/>
        </p:nvGraphicFramePr>
        <p:xfrm>
          <a:off x="753035" y="2000176"/>
          <a:ext cx="10183900" cy="4389120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509195">
                  <a:extLst>
                    <a:ext uri="{9D8B030D-6E8A-4147-A177-3AD203B41FA5}">
                      <a16:colId xmlns:a16="http://schemas.microsoft.com/office/drawing/2014/main" val="1156056646"/>
                    </a:ext>
                  </a:extLst>
                </a:gridCol>
                <a:gridCol w="509195">
                  <a:extLst>
                    <a:ext uri="{9D8B030D-6E8A-4147-A177-3AD203B41FA5}">
                      <a16:colId xmlns:a16="http://schemas.microsoft.com/office/drawing/2014/main" val="4170266153"/>
                    </a:ext>
                  </a:extLst>
                </a:gridCol>
                <a:gridCol w="509195">
                  <a:extLst>
                    <a:ext uri="{9D8B030D-6E8A-4147-A177-3AD203B41FA5}">
                      <a16:colId xmlns:a16="http://schemas.microsoft.com/office/drawing/2014/main" val="2159784550"/>
                    </a:ext>
                  </a:extLst>
                </a:gridCol>
                <a:gridCol w="509195">
                  <a:extLst>
                    <a:ext uri="{9D8B030D-6E8A-4147-A177-3AD203B41FA5}">
                      <a16:colId xmlns:a16="http://schemas.microsoft.com/office/drawing/2014/main" val="4244855050"/>
                    </a:ext>
                  </a:extLst>
                </a:gridCol>
                <a:gridCol w="509195">
                  <a:extLst>
                    <a:ext uri="{9D8B030D-6E8A-4147-A177-3AD203B41FA5}">
                      <a16:colId xmlns:a16="http://schemas.microsoft.com/office/drawing/2014/main" val="3848962562"/>
                    </a:ext>
                  </a:extLst>
                </a:gridCol>
                <a:gridCol w="509195">
                  <a:extLst>
                    <a:ext uri="{9D8B030D-6E8A-4147-A177-3AD203B41FA5}">
                      <a16:colId xmlns:a16="http://schemas.microsoft.com/office/drawing/2014/main" val="3258253887"/>
                    </a:ext>
                  </a:extLst>
                </a:gridCol>
                <a:gridCol w="509195">
                  <a:extLst>
                    <a:ext uri="{9D8B030D-6E8A-4147-A177-3AD203B41FA5}">
                      <a16:colId xmlns:a16="http://schemas.microsoft.com/office/drawing/2014/main" val="1721257464"/>
                    </a:ext>
                  </a:extLst>
                </a:gridCol>
                <a:gridCol w="509195">
                  <a:extLst>
                    <a:ext uri="{9D8B030D-6E8A-4147-A177-3AD203B41FA5}">
                      <a16:colId xmlns:a16="http://schemas.microsoft.com/office/drawing/2014/main" val="2619647530"/>
                    </a:ext>
                  </a:extLst>
                </a:gridCol>
                <a:gridCol w="509195">
                  <a:extLst>
                    <a:ext uri="{9D8B030D-6E8A-4147-A177-3AD203B41FA5}">
                      <a16:colId xmlns:a16="http://schemas.microsoft.com/office/drawing/2014/main" val="632053019"/>
                    </a:ext>
                  </a:extLst>
                </a:gridCol>
                <a:gridCol w="509195">
                  <a:extLst>
                    <a:ext uri="{9D8B030D-6E8A-4147-A177-3AD203B41FA5}">
                      <a16:colId xmlns:a16="http://schemas.microsoft.com/office/drawing/2014/main" val="2556772228"/>
                    </a:ext>
                  </a:extLst>
                </a:gridCol>
                <a:gridCol w="509195">
                  <a:extLst>
                    <a:ext uri="{9D8B030D-6E8A-4147-A177-3AD203B41FA5}">
                      <a16:colId xmlns:a16="http://schemas.microsoft.com/office/drawing/2014/main" val="3512904958"/>
                    </a:ext>
                  </a:extLst>
                </a:gridCol>
                <a:gridCol w="509195">
                  <a:extLst>
                    <a:ext uri="{9D8B030D-6E8A-4147-A177-3AD203B41FA5}">
                      <a16:colId xmlns:a16="http://schemas.microsoft.com/office/drawing/2014/main" val="2651031644"/>
                    </a:ext>
                  </a:extLst>
                </a:gridCol>
                <a:gridCol w="509195">
                  <a:extLst>
                    <a:ext uri="{9D8B030D-6E8A-4147-A177-3AD203B41FA5}">
                      <a16:colId xmlns:a16="http://schemas.microsoft.com/office/drawing/2014/main" val="52244589"/>
                    </a:ext>
                  </a:extLst>
                </a:gridCol>
                <a:gridCol w="509195">
                  <a:extLst>
                    <a:ext uri="{9D8B030D-6E8A-4147-A177-3AD203B41FA5}">
                      <a16:colId xmlns:a16="http://schemas.microsoft.com/office/drawing/2014/main" val="494170000"/>
                    </a:ext>
                  </a:extLst>
                </a:gridCol>
                <a:gridCol w="509195">
                  <a:extLst>
                    <a:ext uri="{9D8B030D-6E8A-4147-A177-3AD203B41FA5}">
                      <a16:colId xmlns:a16="http://schemas.microsoft.com/office/drawing/2014/main" val="114915189"/>
                    </a:ext>
                  </a:extLst>
                </a:gridCol>
                <a:gridCol w="509195">
                  <a:extLst>
                    <a:ext uri="{9D8B030D-6E8A-4147-A177-3AD203B41FA5}">
                      <a16:colId xmlns:a16="http://schemas.microsoft.com/office/drawing/2014/main" val="1035620270"/>
                    </a:ext>
                  </a:extLst>
                </a:gridCol>
                <a:gridCol w="509195">
                  <a:extLst>
                    <a:ext uri="{9D8B030D-6E8A-4147-A177-3AD203B41FA5}">
                      <a16:colId xmlns:a16="http://schemas.microsoft.com/office/drawing/2014/main" val="2553460325"/>
                    </a:ext>
                  </a:extLst>
                </a:gridCol>
                <a:gridCol w="509195">
                  <a:extLst>
                    <a:ext uri="{9D8B030D-6E8A-4147-A177-3AD203B41FA5}">
                      <a16:colId xmlns:a16="http://schemas.microsoft.com/office/drawing/2014/main" val="579092081"/>
                    </a:ext>
                  </a:extLst>
                </a:gridCol>
                <a:gridCol w="509195">
                  <a:extLst>
                    <a:ext uri="{9D8B030D-6E8A-4147-A177-3AD203B41FA5}">
                      <a16:colId xmlns:a16="http://schemas.microsoft.com/office/drawing/2014/main" val="478374064"/>
                    </a:ext>
                  </a:extLst>
                </a:gridCol>
                <a:gridCol w="509195">
                  <a:extLst>
                    <a:ext uri="{9D8B030D-6E8A-4147-A177-3AD203B41FA5}">
                      <a16:colId xmlns:a16="http://schemas.microsoft.com/office/drawing/2014/main" val="3104236160"/>
                    </a:ext>
                  </a:extLst>
                </a:gridCol>
              </a:tblGrid>
              <a:tr h="306393">
                <a:tc rowSpan="2"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  <a:endParaRPr lang="en-CH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S</a:t>
                      </a:r>
                      <a:endParaRPr lang="en-CH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R</a:t>
                      </a:r>
                      <a:endParaRPr lang="en-CH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G</a:t>
                      </a:r>
                      <a:endParaRPr lang="en-CH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M</a:t>
                      </a:r>
                      <a:endParaRPr lang="en-CH" b="1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en-CH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S</a:t>
                      </a:r>
                      <a:endParaRPr lang="en-CH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R</a:t>
                      </a:r>
                      <a:endParaRPr lang="en-CH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M</a:t>
                      </a:r>
                      <a:endParaRPr lang="en-CH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G</a:t>
                      </a:r>
                      <a:endParaRPr lang="en-CH" b="1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13</a:t>
                      </a:r>
                      <a:endParaRPr lang="en-CH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S</a:t>
                      </a:r>
                      <a:endParaRPr lang="en-CH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G</a:t>
                      </a:r>
                      <a:endParaRPr lang="en-CH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M</a:t>
                      </a:r>
                      <a:endParaRPr lang="en-CH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R</a:t>
                      </a:r>
                      <a:endParaRPr lang="en-CH" b="1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19</a:t>
                      </a:r>
                      <a:endParaRPr lang="en-CH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R</a:t>
                      </a:r>
                      <a:endParaRPr lang="en-CH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G</a:t>
                      </a:r>
                      <a:endParaRPr lang="en-CH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M</a:t>
                      </a:r>
                      <a:endParaRPr lang="en-CH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S</a:t>
                      </a:r>
                      <a:endParaRPr lang="en-CH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6153393"/>
                  </a:ext>
                </a:extLst>
              </a:tr>
              <a:tr h="185420">
                <a:tc vMerge="1">
                  <a:txBody>
                    <a:bodyPr/>
                    <a:lstStyle/>
                    <a:p>
                      <a:endParaRPr lang="en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1</a:t>
                      </a:r>
                      <a:endParaRPr lang="en-CH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CH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3</a:t>
                      </a:r>
                      <a:endParaRPr lang="en-CH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4</a:t>
                      </a:r>
                      <a:endParaRPr lang="en-CH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1</a:t>
                      </a:r>
                      <a:endParaRPr lang="en-CH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CH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4</a:t>
                      </a:r>
                      <a:endParaRPr lang="en-CH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3</a:t>
                      </a:r>
                      <a:endParaRPr lang="en-CH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CH" b="1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1</a:t>
                      </a:r>
                      <a:endParaRPr lang="en-CH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3</a:t>
                      </a:r>
                      <a:endParaRPr lang="en-CH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4</a:t>
                      </a:r>
                      <a:endParaRPr lang="en-CH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2</a:t>
                      </a:r>
                      <a:endParaRPr lang="en-CH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CH" b="1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2</a:t>
                      </a:r>
                      <a:endParaRPr lang="en-CH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3</a:t>
                      </a:r>
                      <a:endParaRPr lang="en-CH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4</a:t>
                      </a:r>
                      <a:endParaRPr lang="en-CH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1</a:t>
                      </a:r>
                      <a:endParaRPr lang="en-CH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7009016"/>
                  </a:ext>
                </a:extLst>
              </a:tr>
              <a:tr h="185420">
                <a:tc rowSpan="2"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  <a:endParaRPr lang="en-CH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R</a:t>
                      </a:r>
                      <a:endParaRPr lang="en-CH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S</a:t>
                      </a:r>
                      <a:endParaRPr lang="en-CH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G</a:t>
                      </a:r>
                      <a:endParaRPr lang="en-CH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M</a:t>
                      </a:r>
                      <a:endParaRPr lang="en-CH" b="1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en-CH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R</a:t>
                      </a:r>
                      <a:endParaRPr lang="en-CH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S</a:t>
                      </a:r>
                      <a:endParaRPr lang="en-CH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M</a:t>
                      </a:r>
                      <a:endParaRPr lang="en-CH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G</a:t>
                      </a:r>
                      <a:endParaRPr lang="en-CH" b="1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14</a:t>
                      </a:r>
                      <a:endParaRPr lang="en-CH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G</a:t>
                      </a:r>
                      <a:endParaRPr lang="en-CH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S</a:t>
                      </a:r>
                      <a:endParaRPr lang="en-CH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M</a:t>
                      </a:r>
                      <a:endParaRPr lang="en-CH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R</a:t>
                      </a:r>
                      <a:endParaRPr lang="en-CH" b="1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20</a:t>
                      </a:r>
                      <a:endParaRPr lang="en-CH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G</a:t>
                      </a:r>
                      <a:endParaRPr lang="en-CH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R</a:t>
                      </a:r>
                      <a:endParaRPr lang="en-CH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M</a:t>
                      </a:r>
                      <a:endParaRPr lang="en-CH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S</a:t>
                      </a:r>
                      <a:endParaRPr lang="en-CH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7186745"/>
                  </a:ext>
                </a:extLst>
              </a:tr>
              <a:tr h="185420">
                <a:tc vMerge="1">
                  <a:txBody>
                    <a:bodyPr/>
                    <a:lstStyle/>
                    <a:p>
                      <a:endParaRPr lang="en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2</a:t>
                      </a:r>
                      <a:endParaRPr lang="en-CH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CH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3</a:t>
                      </a:r>
                      <a:endParaRPr lang="en-CH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4</a:t>
                      </a:r>
                      <a:endParaRPr lang="en-CH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2</a:t>
                      </a:r>
                      <a:endParaRPr lang="en-CH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CH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4</a:t>
                      </a:r>
                      <a:endParaRPr lang="en-CH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3</a:t>
                      </a:r>
                      <a:endParaRPr lang="en-CH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CH" b="1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3</a:t>
                      </a:r>
                      <a:endParaRPr lang="en-CH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1</a:t>
                      </a:r>
                      <a:endParaRPr lang="en-CH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4</a:t>
                      </a:r>
                      <a:endParaRPr lang="en-CH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2</a:t>
                      </a:r>
                      <a:endParaRPr lang="en-CH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CH" b="1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3</a:t>
                      </a:r>
                      <a:endParaRPr lang="en-CH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2</a:t>
                      </a:r>
                      <a:endParaRPr lang="en-CH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4</a:t>
                      </a:r>
                      <a:endParaRPr lang="en-CH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1</a:t>
                      </a:r>
                      <a:endParaRPr lang="en-CH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1139221"/>
                  </a:ext>
                </a:extLst>
              </a:tr>
              <a:tr h="185420">
                <a:tc rowSpan="2"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  <a:endParaRPr lang="en-CH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S</a:t>
                      </a:r>
                      <a:endParaRPr lang="en-CH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G</a:t>
                      </a:r>
                      <a:endParaRPr lang="en-CH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R</a:t>
                      </a:r>
                      <a:endParaRPr lang="en-CH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M</a:t>
                      </a:r>
                      <a:endParaRPr lang="en-CH" b="1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en-CH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S</a:t>
                      </a:r>
                      <a:endParaRPr lang="en-CH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M</a:t>
                      </a:r>
                      <a:endParaRPr lang="en-CH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R</a:t>
                      </a:r>
                      <a:endParaRPr lang="en-CH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G</a:t>
                      </a:r>
                      <a:endParaRPr lang="en-CH" b="1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15</a:t>
                      </a:r>
                      <a:endParaRPr lang="en-CH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S</a:t>
                      </a:r>
                      <a:endParaRPr lang="en-CH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M</a:t>
                      </a:r>
                      <a:endParaRPr lang="en-CH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G</a:t>
                      </a:r>
                      <a:endParaRPr lang="en-CH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R</a:t>
                      </a:r>
                      <a:endParaRPr lang="en-CH" b="1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21</a:t>
                      </a:r>
                      <a:endParaRPr lang="en-CH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R</a:t>
                      </a:r>
                      <a:endParaRPr lang="en-CH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M</a:t>
                      </a:r>
                      <a:endParaRPr lang="en-CH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G</a:t>
                      </a:r>
                      <a:endParaRPr lang="en-CH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S</a:t>
                      </a:r>
                      <a:endParaRPr lang="en-CH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4865154"/>
                  </a:ext>
                </a:extLst>
              </a:tr>
              <a:tr h="185420">
                <a:tc vMerge="1">
                  <a:txBody>
                    <a:bodyPr/>
                    <a:lstStyle/>
                    <a:p>
                      <a:endParaRPr lang="en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1</a:t>
                      </a:r>
                      <a:endParaRPr lang="en-CH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CH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2</a:t>
                      </a:r>
                      <a:endParaRPr lang="en-CH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4</a:t>
                      </a:r>
                      <a:endParaRPr lang="en-CH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1</a:t>
                      </a:r>
                      <a:endParaRPr lang="en-CH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CH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2</a:t>
                      </a:r>
                      <a:endParaRPr lang="en-CH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3</a:t>
                      </a:r>
                      <a:endParaRPr lang="en-CH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CH" b="1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1</a:t>
                      </a:r>
                      <a:endParaRPr lang="en-CH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4</a:t>
                      </a:r>
                      <a:endParaRPr lang="en-CH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3</a:t>
                      </a:r>
                      <a:endParaRPr lang="en-CH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2</a:t>
                      </a:r>
                      <a:endParaRPr lang="en-CH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CH" b="1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2</a:t>
                      </a:r>
                      <a:endParaRPr lang="en-CH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4</a:t>
                      </a:r>
                      <a:endParaRPr lang="en-CH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3</a:t>
                      </a:r>
                      <a:endParaRPr lang="en-CH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1</a:t>
                      </a:r>
                      <a:endParaRPr lang="en-CH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9720721"/>
                  </a:ext>
                </a:extLst>
              </a:tr>
              <a:tr h="185420">
                <a:tc rowSpan="2"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  <a:endParaRPr lang="en-CH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G</a:t>
                      </a:r>
                      <a:endParaRPr lang="en-CH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S</a:t>
                      </a:r>
                      <a:endParaRPr lang="en-CH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R</a:t>
                      </a:r>
                      <a:endParaRPr lang="en-CH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M</a:t>
                      </a:r>
                      <a:endParaRPr lang="en-CH" b="1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en-CH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M</a:t>
                      </a:r>
                      <a:endParaRPr lang="en-CH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S</a:t>
                      </a:r>
                      <a:endParaRPr lang="en-CH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R</a:t>
                      </a:r>
                      <a:endParaRPr lang="en-CH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G</a:t>
                      </a:r>
                      <a:endParaRPr lang="en-CH" b="1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16</a:t>
                      </a:r>
                      <a:endParaRPr lang="en-CH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M</a:t>
                      </a:r>
                      <a:endParaRPr lang="en-CH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S</a:t>
                      </a:r>
                      <a:endParaRPr lang="en-CH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G</a:t>
                      </a:r>
                      <a:endParaRPr lang="en-CH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R</a:t>
                      </a:r>
                      <a:endParaRPr lang="en-CH" b="1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22</a:t>
                      </a:r>
                      <a:endParaRPr lang="en-CH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M</a:t>
                      </a:r>
                      <a:endParaRPr lang="en-CH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R</a:t>
                      </a:r>
                      <a:endParaRPr lang="en-CH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G</a:t>
                      </a:r>
                      <a:endParaRPr lang="en-CH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S</a:t>
                      </a:r>
                      <a:endParaRPr lang="en-CH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3300266"/>
                  </a:ext>
                </a:extLst>
              </a:tr>
              <a:tr h="185420">
                <a:tc vMerge="1">
                  <a:txBody>
                    <a:bodyPr/>
                    <a:lstStyle/>
                    <a:p>
                      <a:endParaRPr lang="en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3</a:t>
                      </a:r>
                      <a:endParaRPr lang="en-CH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CH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2</a:t>
                      </a:r>
                      <a:endParaRPr lang="en-CH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4</a:t>
                      </a:r>
                      <a:endParaRPr lang="en-CH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4</a:t>
                      </a:r>
                      <a:endParaRPr lang="en-CH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CH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2</a:t>
                      </a:r>
                      <a:endParaRPr lang="en-CH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3</a:t>
                      </a:r>
                      <a:endParaRPr lang="en-CH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CH" b="1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4</a:t>
                      </a:r>
                      <a:endParaRPr lang="en-CH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1</a:t>
                      </a:r>
                      <a:endParaRPr lang="en-CH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3</a:t>
                      </a:r>
                      <a:endParaRPr lang="en-CH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2</a:t>
                      </a:r>
                      <a:endParaRPr lang="en-CH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CH" b="1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4</a:t>
                      </a:r>
                      <a:endParaRPr lang="en-CH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2</a:t>
                      </a:r>
                      <a:endParaRPr lang="en-CH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3</a:t>
                      </a:r>
                      <a:endParaRPr lang="en-CH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1</a:t>
                      </a:r>
                      <a:endParaRPr lang="en-CH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6222847"/>
                  </a:ext>
                </a:extLst>
              </a:tr>
              <a:tr h="185420">
                <a:tc rowSpan="2"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  <a:endParaRPr lang="en-CH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R</a:t>
                      </a:r>
                      <a:endParaRPr lang="en-CH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G</a:t>
                      </a:r>
                      <a:endParaRPr lang="en-CH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S</a:t>
                      </a:r>
                      <a:endParaRPr lang="en-CH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M</a:t>
                      </a:r>
                      <a:endParaRPr lang="en-CH" b="1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en-CH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R</a:t>
                      </a:r>
                      <a:endParaRPr lang="en-CH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M</a:t>
                      </a:r>
                      <a:endParaRPr lang="en-CH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S</a:t>
                      </a:r>
                      <a:endParaRPr lang="en-CH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G</a:t>
                      </a:r>
                      <a:endParaRPr lang="en-CH" b="1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17</a:t>
                      </a:r>
                      <a:endParaRPr lang="en-CH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G</a:t>
                      </a:r>
                      <a:endParaRPr lang="en-CH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M</a:t>
                      </a:r>
                      <a:endParaRPr lang="en-CH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S</a:t>
                      </a:r>
                      <a:endParaRPr lang="en-CH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R</a:t>
                      </a:r>
                      <a:endParaRPr lang="en-CH" b="1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23</a:t>
                      </a:r>
                      <a:endParaRPr lang="en-CH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G</a:t>
                      </a:r>
                      <a:endParaRPr lang="en-CH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M</a:t>
                      </a:r>
                      <a:endParaRPr lang="en-CH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R</a:t>
                      </a:r>
                      <a:endParaRPr lang="en-CH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S</a:t>
                      </a:r>
                      <a:endParaRPr lang="en-CH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8602810"/>
                  </a:ext>
                </a:extLst>
              </a:tr>
              <a:tr h="185420">
                <a:tc vMerge="1">
                  <a:txBody>
                    <a:bodyPr/>
                    <a:lstStyle/>
                    <a:p>
                      <a:endParaRPr lang="en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2</a:t>
                      </a:r>
                      <a:endParaRPr lang="en-CH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CH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1</a:t>
                      </a:r>
                      <a:endParaRPr lang="en-CH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4</a:t>
                      </a:r>
                      <a:endParaRPr lang="en-CH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2</a:t>
                      </a:r>
                      <a:endParaRPr lang="en-CH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CH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1</a:t>
                      </a:r>
                      <a:endParaRPr lang="en-CH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3</a:t>
                      </a:r>
                      <a:endParaRPr lang="en-CH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CH" b="1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3</a:t>
                      </a:r>
                      <a:endParaRPr lang="en-CH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4</a:t>
                      </a:r>
                      <a:endParaRPr lang="en-CH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1</a:t>
                      </a:r>
                      <a:endParaRPr lang="en-CH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2</a:t>
                      </a:r>
                      <a:endParaRPr lang="en-CH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CH" b="1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3</a:t>
                      </a:r>
                      <a:endParaRPr lang="en-CH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4</a:t>
                      </a:r>
                      <a:endParaRPr lang="en-CH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2</a:t>
                      </a:r>
                      <a:endParaRPr lang="en-CH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1</a:t>
                      </a:r>
                      <a:endParaRPr lang="en-CH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5182981"/>
                  </a:ext>
                </a:extLst>
              </a:tr>
              <a:tr h="185420">
                <a:tc rowSpan="2"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  <a:endParaRPr lang="en-CH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G</a:t>
                      </a:r>
                      <a:endParaRPr lang="en-CH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R</a:t>
                      </a:r>
                      <a:endParaRPr lang="en-CH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S</a:t>
                      </a:r>
                      <a:endParaRPr lang="en-CH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M</a:t>
                      </a:r>
                      <a:endParaRPr lang="en-CH" b="1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12</a:t>
                      </a:r>
                      <a:endParaRPr lang="en-CH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M</a:t>
                      </a:r>
                      <a:endParaRPr lang="en-CH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R</a:t>
                      </a:r>
                      <a:endParaRPr lang="en-CH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S</a:t>
                      </a:r>
                      <a:endParaRPr lang="en-CH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G</a:t>
                      </a:r>
                      <a:endParaRPr lang="en-CH" b="1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18</a:t>
                      </a:r>
                      <a:endParaRPr lang="en-CH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M</a:t>
                      </a:r>
                      <a:endParaRPr lang="en-CH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G</a:t>
                      </a:r>
                      <a:endParaRPr lang="en-CH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S</a:t>
                      </a:r>
                      <a:endParaRPr lang="en-CH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R</a:t>
                      </a:r>
                      <a:endParaRPr lang="en-CH" b="1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24</a:t>
                      </a:r>
                      <a:endParaRPr lang="en-CH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M</a:t>
                      </a:r>
                      <a:endParaRPr lang="en-CH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G</a:t>
                      </a:r>
                      <a:endParaRPr lang="en-CH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R</a:t>
                      </a:r>
                      <a:endParaRPr lang="en-CH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S</a:t>
                      </a:r>
                      <a:endParaRPr lang="en-CH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5011253"/>
                  </a:ext>
                </a:extLst>
              </a:tr>
              <a:tr h="185420">
                <a:tc vMerge="1">
                  <a:txBody>
                    <a:bodyPr/>
                    <a:lstStyle/>
                    <a:p>
                      <a:endParaRPr lang="en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3</a:t>
                      </a:r>
                      <a:endParaRPr lang="en-CH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CH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1</a:t>
                      </a:r>
                      <a:endParaRPr lang="en-CH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4</a:t>
                      </a:r>
                      <a:endParaRPr lang="en-CH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4</a:t>
                      </a:r>
                      <a:endParaRPr lang="en-CH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CH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1</a:t>
                      </a:r>
                      <a:endParaRPr lang="en-CH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3</a:t>
                      </a:r>
                      <a:endParaRPr lang="en-CH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CH" b="1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4</a:t>
                      </a:r>
                      <a:endParaRPr lang="en-CH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3</a:t>
                      </a:r>
                      <a:endParaRPr lang="en-CH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1</a:t>
                      </a:r>
                      <a:endParaRPr lang="en-CH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2</a:t>
                      </a:r>
                      <a:endParaRPr lang="en-CH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CH" b="1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4</a:t>
                      </a:r>
                      <a:endParaRPr lang="en-CH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3</a:t>
                      </a:r>
                      <a:endParaRPr lang="en-CH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2</a:t>
                      </a:r>
                      <a:endParaRPr lang="en-CH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1</a:t>
                      </a:r>
                      <a:endParaRPr lang="en-CH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76170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18068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2870FE-674E-3567-B8E4-E24BF24086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0ECF5A-C127-D9EB-3A64-1AE6B5160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</a:t>
            </a:r>
            <a:endParaRPr lang="en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100D00-73FF-6035-59DD-7B6F2799E2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10829856" cy="4430216"/>
          </a:xfrm>
        </p:spPr>
        <p:txBody>
          <a:bodyPr>
            <a:normAutofit/>
          </a:bodyPr>
          <a:lstStyle/>
          <a:p>
            <a:r>
              <a:rPr lang="en-US" sz="4400" dirty="0"/>
              <a:t>Write the first 15 permutations of a 5 svara prastārā?</a:t>
            </a:r>
          </a:p>
          <a:p>
            <a:r>
              <a:rPr lang="sa-IN" sz="4400" dirty="0"/>
              <a:t>पाशाङ्कुशाहिडमरुककपालशूलैः खट्वाङ्गशक्ति शरचापयुतैर्भवन्ति</a:t>
            </a:r>
            <a:br>
              <a:rPr lang="sa-IN" sz="4400" dirty="0"/>
            </a:br>
            <a:r>
              <a:rPr lang="sa-IN" sz="4400" dirty="0"/>
              <a:t>अन्योन्यहस्तकलितैः कति मुर्तिभेदाः शंभोर्हरेरिव गदारिसरोजशङ्खैः</a:t>
            </a:r>
            <a:endParaRPr lang="en-US" sz="4400" dirty="0"/>
          </a:p>
          <a:p>
            <a:endParaRPr lang="en-CH" sz="4400" dirty="0"/>
          </a:p>
        </p:txBody>
      </p:sp>
    </p:spTree>
    <p:extLst>
      <p:ext uri="{BB962C8B-B14F-4D97-AF65-F5344CB8AC3E}">
        <p14:creationId xmlns:p14="http://schemas.microsoft.com/office/powerpoint/2010/main" val="27813319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94861-91BE-044A-E66E-7A4746FEB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Operations with Zero</a:t>
            </a:r>
            <a:endParaRPr lang="en-CH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3AFB81-3785-11E8-B391-D6A34EED004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77333" y="1591293"/>
                <a:ext cx="9891429" cy="4788241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sa-IN" sz="2800" dirty="0"/>
                  <a:t>योगे खं क्षेपसमं वर्गादौ खं खभाजितो राशिः </a:t>
                </a:r>
                <a:endParaRPr lang="en-US" sz="2800" dirty="0"/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; 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800" dirty="0"/>
                  <a:t>;</a:t>
                </a:r>
                <a:endParaRPr lang="sa-IN" sz="2800" dirty="0"/>
              </a:p>
              <a:p>
                <a:r>
                  <a:rPr lang="sa-IN" sz="2800" dirty="0"/>
                  <a:t>खहरस्स्यात् खगुणः खं खगुणश्चिन्त्यश्च शेषविधौ</a:t>
                </a:r>
                <a:endParaRPr lang="en-US" sz="2800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lang="en-US" sz="2800" dirty="0"/>
                  <a:t> = </a:t>
                </a:r>
                <a:r>
                  <a:rPr lang="sa-IN" sz="2800" dirty="0"/>
                  <a:t>ख</a:t>
                </a:r>
                <a:r>
                  <a:rPr lang="en-US" sz="2800" dirty="0"/>
                  <a:t> + </a:t>
                </a:r>
                <a:r>
                  <a:rPr lang="sa-IN" sz="2800" dirty="0"/>
                  <a:t>हर</a:t>
                </a:r>
                <a:r>
                  <a:rPr lang="en-US" sz="2800" dirty="0"/>
                  <a:t>;    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en-US" sz="2800" dirty="0"/>
                  <a:t> But retain if operations  are pending.</a:t>
                </a:r>
              </a:p>
              <a:p>
                <a:r>
                  <a:rPr lang="sa-IN" sz="2800" dirty="0"/>
                  <a:t>शून्ये गुणके जाते खं हारश्चेत पुनस्तदा राशिः  </a:t>
                </a:r>
                <a:endParaRPr lang="en-US" sz="2800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800" dirty="0"/>
                  <a:t> </a:t>
                </a:r>
                <a:endParaRPr lang="sa-IN" sz="2800" dirty="0"/>
              </a:p>
              <a:p>
                <a:r>
                  <a:rPr lang="sa-IN" sz="2800" dirty="0"/>
                  <a:t>अविकृत एव ज्येस्तथैव खेनोनितश्च युतः</a:t>
                </a:r>
                <a:endParaRPr lang="en-US" sz="2800" dirty="0"/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800" dirty="0"/>
                  <a:t> </a:t>
                </a:r>
                <a:endParaRPr lang="sa-IN" sz="2800" dirty="0"/>
              </a:p>
              <a:p>
                <a:endParaRPr lang="sa-IN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3AFB81-3785-11E8-B391-D6A34EED004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3" y="1591293"/>
                <a:ext cx="9891429" cy="4788241"/>
              </a:xfrm>
              <a:blipFill>
                <a:blip r:embed="rId2"/>
                <a:stretch>
                  <a:fillRect l="-739" t="-1908" b="-8651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02770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0878A-564A-5723-7B28-0E55A1B21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9452318" cy="1320800"/>
          </a:xfrm>
        </p:spPr>
        <p:txBody>
          <a:bodyPr>
            <a:normAutofit fontScale="90000"/>
          </a:bodyPr>
          <a:lstStyle/>
          <a:p>
            <a:r>
              <a:rPr lang="en-US" sz="4800" dirty="0" err="1"/>
              <a:t>Factorisation</a:t>
            </a:r>
            <a:r>
              <a:rPr lang="en-US" sz="4800" dirty="0"/>
              <a:t> in Indian mathematics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15EBD6B-CDE8-EC03-1581-BDFF49251FD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sz="2800" dirty="0"/>
                  <a:t>Sripati’s rule: 1039 CE – </a:t>
                </a:r>
                <a:r>
                  <a:rPr lang="en-US" sz="2800" dirty="0" err="1"/>
                  <a:t>Siddhanta</a:t>
                </a:r>
                <a:r>
                  <a:rPr lang="en-US" sz="2800" dirty="0"/>
                  <a:t> </a:t>
                </a:r>
                <a:r>
                  <a:rPr lang="en-US" sz="2800" dirty="0" err="1"/>
                  <a:t>Shekara</a:t>
                </a:r>
                <a:endParaRPr lang="en-US" sz="2800" dirty="0"/>
              </a:p>
              <a:p>
                <a:pPr algn="just"/>
                <a:r>
                  <a:rPr lang="en-US" sz="2800" dirty="0"/>
                  <a:t>Let ‘</a:t>
                </a:r>
                <a:r>
                  <a:rPr lang="en-US" sz="2800" i="1" dirty="0"/>
                  <a:t>D’ </a:t>
                </a:r>
                <a:r>
                  <a:rPr lang="en-US" sz="2800" dirty="0"/>
                  <a:t>be a non-square positive integer. </a:t>
                </a:r>
              </a:p>
              <a:p>
                <a:pPr algn="just"/>
                <a:r>
                  <a:rPr lang="en-US" sz="2800" dirty="0"/>
                  <a:t>We can write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D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pPr algn="just"/>
                <a:r>
                  <a:rPr lang="en-US" sz="2800" dirty="0"/>
                  <a:t>Assume that there exists an integer ‘b’ such that </a:t>
                </a:r>
                <a:br>
                  <a:rPr lang="en-US" sz="2800" dirty="0"/>
                </a:b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+1−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 dirty="0"/>
              </a:p>
              <a:p>
                <a:pPr algn="just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D</m:t>
                    </m:r>
                  </m:oMath>
                </a14:m>
                <a:r>
                  <a:rPr lang="en-US" sz="2800" dirty="0"/>
                  <a:t>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800" dirty="0"/>
                  <a:t>+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+1−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/>
                  <a:t> </a:t>
                </a:r>
                <a:r>
                  <a:rPr lang="en-US" sz="2800" dirty="0">
                    <a:sym typeface="Wingdings" panose="05000000000000000000" pitchFamily="2" charset="2"/>
                  </a:rPr>
                  <a:t> </a:t>
                </a:r>
                <a:br>
                  <a:rPr lang="en-US" sz="2800" dirty="0">
                    <a:sym typeface="Wingdings" panose="05000000000000000000" pitchFamily="2" charset="2"/>
                  </a:rPr>
                </a:b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D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e>
                            </m:d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800" b="0" dirty="0"/>
              </a:p>
              <a:p>
                <a:pPr algn="just"/>
                <a:r>
                  <a:rPr lang="en-US" sz="2800" dirty="0"/>
                  <a:t>So,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smtClean="0">
                        <a:latin typeface="Cambria Math" panose="02040503050406030204" pitchFamily="18" charset="0"/>
                      </a:rPr>
                      <m:t>D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+1+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+1−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CH" sz="2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15EBD6B-CDE8-EC03-1581-BDFF49251FD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51" t="-2512" r="-1489" b="-2355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8079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0878A-564A-5723-7B28-0E55A1B21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9606697" cy="1320800"/>
          </a:xfrm>
        </p:spPr>
        <p:txBody>
          <a:bodyPr>
            <a:normAutofit fontScale="90000"/>
          </a:bodyPr>
          <a:lstStyle/>
          <a:p>
            <a:r>
              <a:rPr lang="en-US" sz="4800" dirty="0" err="1"/>
              <a:t>Factorisation</a:t>
            </a:r>
            <a:r>
              <a:rPr lang="en-US" sz="4800" dirty="0"/>
              <a:t> in Indian mathematics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15EBD6B-CDE8-EC03-1581-BDFF49251FD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77333" y="2160589"/>
                <a:ext cx="10461721" cy="3880773"/>
              </a:xfrm>
            </p:spPr>
            <p:txBody>
              <a:bodyPr>
                <a:normAutofit/>
              </a:bodyPr>
              <a:lstStyle/>
              <a:p>
                <a:r>
                  <a:rPr lang="en-US" sz="3200" dirty="0"/>
                  <a:t>Factorise 1161 </a:t>
                </a:r>
                <a:r>
                  <a:rPr lang="en-US" sz="3200" dirty="0">
                    <a:sym typeface="Wingdings" panose="05000000000000000000" pitchFamily="2" charset="2"/>
                  </a:rPr>
                  <a:t>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34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+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5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→</m:t>
                    </m:r>
                  </m:oMath>
                </a14:m>
                <a:br>
                  <a:rPr lang="en-US" sz="3200" b="0" i="1" dirty="0">
                    <a:latin typeface="Cambria Math" panose="02040503050406030204" pitchFamily="18" charset="0"/>
                    <a:sym typeface="Wingdings" panose="05000000000000000000" pitchFamily="2" charset="2"/>
                  </a:rPr>
                </a:b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2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∗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34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+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1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−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5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</m:oMath>
                </a14:m>
                <a:r>
                  <a:rPr lang="en-US" sz="3200" dirty="0"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8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p>
                    </m:sSup>
                  </m:oMath>
                </a14:m>
                <a:endParaRPr lang="en-US" sz="3200" dirty="0"/>
              </a:p>
              <a:p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1161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3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5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−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8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43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∗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27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43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∗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3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∗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3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∗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3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.</m:t>
                    </m:r>
                  </m:oMath>
                </a14:m>
                <a:endParaRPr lang="en-US" sz="3200" dirty="0"/>
              </a:p>
              <a:p>
                <a:r>
                  <a:rPr lang="en-US" sz="3200" dirty="0"/>
                  <a:t>In other words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1161</m:t>
                    </m:r>
                    <m:r>
                      <a:rPr lang="en-US" sz="3200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r>
                      <a:rPr lang="en-US" sz="3200" b="0" i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(</m:t>
                    </m:r>
                    <m:r>
                      <a:rPr lang="en-US" sz="3200" b="0" i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34</m:t>
                    </m:r>
                    <m:r>
                      <a:rPr lang="en-US" sz="3200" b="0" i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+</m:t>
                    </m:r>
                    <m:r>
                      <a:rPr lang="en-US" sz="3200" b="0" i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8</m:t>
                    </m:r>
                    <m:r>
                      <a:rPr lang="en-US" sz="3200" b="0" i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+</m:t>
                    </m:r>
                    <m:r>
                      <a:rPr lang="en-US" sz="3200" b="0" i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1</m:t>
                    </m:r>
                    <m:r>
                      <a:rPr lang="en-US" sz="3200" b="0" i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)(</m:t>
                    </m:r>
                    <m:r>
                      <a:rPr lang="en-US" sz="320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34</m:t>
                    </m:r>
                    <m:r>
                      <a:rPr lang="en-US" sz="3200" b="0" i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−</m:t>
                    </m:r>
                    <m:r>
                      <a:rPr lang="en-US" sz="320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8</m:t>
                    </m:r>
                    <m:r>
                      <a:rPr lang="en-US" sz="320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+</m:t>
                    </m:r>
                    <m:r>
                      <a:rPr lang="en-US" sz="320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1</m:t>
                    </m:r>
                    <m:r>
                      <a:rPr lang="en-US" sz="320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)</m:t>
                    </m:r>
                  </m:oMath>
                </a14:m>
                <a:endParaRPr lang="en-US" sz="32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15EBD6B-CDE8-EC03-1581-BDFF49251FD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3" y="2160589"/>
                <a:ext cx="10461721" cy="3880773"/>
              </a:xfrm>
              <a:blipFill>
                <a:blip r:embed="rId2"/>
                <a:stretch>
                  <a:fillRect l="-874" t="-2041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0117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A97159-F1C6-1C51-DE82-B9073B835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9404817" cy="1320800"/>
          </a:xfrm>
        </p:spPr>
        <p:txBody>
          <a:bodyPr>
            <a:normAutofit/>
          </a:bodyPr>
          <a:lstStyle/>
          <a:p>
            <a:r>
              <a:rPr lang="en-US" sz="4400" dirty="0" err="1"/>
              <a:t>Factorisation</a:t>
            </a:r>
            <a:r>
              <a:rPr lang="en-US" sz="4400" dirty="0"/>
              <a:t> in Indian mathematics</a:t>
            </a:r>
            <a:endParaRPr lang="en-CH" sz="4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525BC47-C808-C2C5-3C92-D347545B5B6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800" dirty="0"/>
                  <a:t>Narayana’s rule extension: If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+1)−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800" dirty="0"/>
                  <a:t> is not a perfect square, then we add 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c</m:t>
                    </m:r>
                  </m:oMath>
                </a14:m>
                <a:r>
                  <a:rPr lang="en-US" sz="2800" dirty="0"/>
                  <a:t>, the terms of the  series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+3</m:t>
                        </m:r>
                      </m:e>
                    </m:d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+5</m:t>
                        </m:r>
                      </m:e>
                    </m:d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,…</m:t>
                    </m:r>
                  </m:oMath>
                </a14:m>
                <a:r>
                  <a:rPr lang="en-US" sz="2800" dirty="0"/>
                  <a:t> till some term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+2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r>
                  <a:rPr lang="en-US" sz="2800" dirty="0"/>
                  <a:t> when the sum becomes a perfect square.</a:t>
                </a:r>
              </a:p>
              <a:p>
                <a:r>
                  <a:rPr lang="en-US" sz="2800" dirty="0"/>
                  <a:t>Then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𝑚</m:t>
                    </m:r>
                    <m:d>
                      <m:d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+2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d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/>
                  <a:t> </a:t>
                </a:r>
                <a:r>
                  <a:rPr lang="en-US" sz="2800" dirty="0">
                    <a:sym typeface="Wingdings" panose="05000000000000000000" pitchFamily="2" charset="2"/>
                  </a:rPr>
                  <a:t>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D</m:t>
                    </m:r>
                    <m:r>
                      <m:rPr>
                        <m:nor/>
                      </m:rPr>
                      <a:rPr lang="en-US" sz="2800" dirty="0"/>
                      <m:t>+ 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 dirty="0"/>
              </a:p>
              <a:p>
                <a:r>
                  <a:rPr lang="en-US" sz="2800" dirty="0"/>
                  <a:t>So,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smtClean="0">
                        <a:latin typeface="Cambria Math" panose="02040503050406030204" pitchFamily="18" charset="0"/>
                      </a:rPr>
                      <m:t>D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800" dirty="0"/>
              </a:p>
              <a:p>
                <a:endParaRPr lang="en-CH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525BC47-C808-C2C5-3C92-D347545B5B6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51" t="-1413" r="-1489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31808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0878A-564A-5723-7B28-0E55A1B21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9291419" cy="1320800"/>
          </a:xfrm>
        </p:spPr>
        <p:txBody>
          <a:bodyPr>
            <a:normAutofit fontScale="90000"/>
          </a:bodyPr>
          <a:lstStyle/>
          <a:p>
            <a:r>
              <a:rPr lang="en-US" sz="4800" dirty="0" err="1"/>
              <a:t>Factorisation</a:t>
            </a:r>
            <a:r>
              <a:rPr lang="en-US" sz="4800" dirty="0"/>
              <a:t> in Indian mathematics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15EBD6B-CDE8-EC03-1581-BDFF49251FD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68111" y="2103120"/>
                <a:ext cx="10055781" cy="4112286"/>
              </a:xfrm>
            </p:spPr>
            <p:txBody>
              <a:bodyPr>
                <a:normAutofit/>
              </a:bodyPr>
              <a:lstStyle/>
              <a:p>
                <a:r>
                  <a:rPr lang="en-US" sz="2800" dirty="0"/>
                  <a:t>Factorise 1001 </a:t>
                </a:r>
                <a:r>
                  <a:rPr lang="en-US" sz="2800" dirty="0"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31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40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r>
                  <a:rPr lang="en-US" sz="2800" dirty="0"/>
                  <a:t>First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2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∗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31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1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−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40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23</m:t>
                    </m:r>
                  </m:oMath>
                </a14:m>
                <a:r>
                  <a:rPr lang="en-US" sz="2800" dirty="0"/>
                  <a:t> is not a perfect square.</a:t>
                </a:r>
              </a:p>
              <a:p>
                <a:r>
                  <a:rPr lang="en-US" sz="2800" dirty="0"/>
                  <a:t>So, we add 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c</m:t>
                    </m:r>
                  </m:oMath>
                </a14:m>
                <a:r>
                  <a:rPr lang="en-US" sz="2800" dirty="0"/>
                  <a:t>, 65, 67, … till it becomes a perfect square (65+67+…+89+23)=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32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/>
                  <a:t> (14 numbers have been added to make a perfect square; so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14</m:t>
                    </m:r>
                  </m:oMath>
                </a14:m>
                <a:r>
                  <a:rPr lang="en-US" sz="2800" dirty="0"/>
                  <a:t>)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14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32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1001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31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14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32</m:t>
                        </m:r>
                      </m:e>
                    </m:d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31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14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32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77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13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11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13</m:t>
                    </m:r>
                  </m:oMath>
                </a14:m>
                <a:endParaRPr lang="en-US" sz="2800" dirty="0"/>
              </a:p>
              <a:p>
                <a:r>
                  <a:rPr lang="en-US" sz="2800" dirty="0"/>
                  <a:t>Rediscovered by Fermat in 1642.</a:t>
                </a:r>
                <a:endParaRPr lang="en-CH" sz="28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15EBD6B-CDE8-EC03-1581-BDFF49251FD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68111" y="2103120"/>
                <a:ext cx="10055781" cy="4112286"/>
              </a:xfrm>
              <a:blipFill>
                <a:blip r:embed="rId2"/>
                <a:stretch>
                  <a:fillRect l="-727" t="-1481" r="-61" b="-1481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15842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77DFC-86BA-4A83-FBDC-93FCC4350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Bhaskara’s sine approximation</a:t>
            </a:r>
            <a:endParaRPr lang="en-CH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F1EB38E-8DD7-F531-895F-EA1B396D6B4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77333" y="2160589"/>
                <a:ext cx="9962957" cy="3880773"/>
              </a:xfrm>
            </p:spPr>
            <p:txBody>
              <a:bodyPr/>
              <a:lstStyle/>
              <a:p>
                <a:r>
                  <a:rPr lang="en-US" sz="2400" dirty="0"/>
                  <a:t>Problem: Given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2400" dirty="0"/>
                  <a:t>, how do you find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func>
                  </m:oMath>
                </a14:m>
                <a:r>
                  <a:rPr lang="en-US" sz="2400" dirty="0"/>
                  <a:t> without your calculator?</a:t>
                </a:r>
                <a:br>
                  <a:rPr lang="en-US" sz="3200" i="1" dirty="0">
                    <a:latin typeface="Cambria Math" panose="02040503050406030204" pitchFamily="18" charset="0"/>
                  </a:rPr>
                </a:br>
                <a:br>
                  <a:rPr lang="en-US" sz="3200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func>
                      <m:func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d>
                          <m:dPr>
                            <m:ctrlPr>
                              <a:rPr lang="en-US" sz="32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180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40500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d>
                          <m:dPr>
                            <m:ctrlPr>
                              <a:rPr lang="en-US" sz="32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180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</m:den>
                    </m:f>
                  </m:oMath>
                </a14:m>
                <a:endParaRPr lang="en-US" b="0" dirty="0"/>
              </a:p>
              <a:p>
                <a:endParaRPr lang="en-US" dirty="0"/>
              </a:p>
              <a:p>
                <a:r>
                  <a:rPr lang="en-US" sz="2800" dirty="0" err="1"/>
                  <a:t>Bhaskara</a:t>
                </a:r>
                <a:r>
                  <a:rPr lang="en-US" sz="2800" dirty="0"/>
                  <a:t> I in his </a:t>
                </a:r>
                <a:r>
                  <a:rPr lang="en-US" sz="2800" dirty="0" err="1"/>
                  <a:t>Mahabhaskariya</a:t>
                </a:r>
                <a:r>
                  <a:rPr lang="en-US" sz="2800" dirty="0"/>
                  <a:t> (c.a. 600 CE).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F1EB38E-8DD7-F531-895F-EA1B396D6B4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3" y="2160589"/>
                <a:ext cx="9962957" cy="3880773"/>
              </a:xfrm>
              <a:blipFill>
                <a:blip r:embed="rId2"/>
                <a:stretch>
                  <a:fillRect l="-734" t="-1256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A34691E-BE0F-29DC-CDEB-D63044D4C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Raghavasimhan Thirunarayanan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224827B-899D-4DA6-1E97-C59149F2D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CH" smtClean="0"/>
              <a:t>3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494945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ture 59" descr="A picture containing calendar&#10;&#10;Description automatically generated">
            <a:extLst>
              <a:ext uri="{FF2B5EF4-FFF2-40B4-BE49-F238E27FC236}">
                <a16:creationId xmlns:a16="http://schemas.microsoft.com/office/drawing/2014/main" id="{C19D4BD2-E338-EDD9-AB37-08BB99CA20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6138" y="4490964"/>
            <a:ext cx="727601" cy="803818"/>
          </a:xfrm>
          <a:prstGeom prst="rect">
            <a:avLst/>
          </a:prstGeom>
        </p:spPr>
      </p:pic>
      <p:pic>
        <p:nvPicPr>
          <p:cNvPr id="59" name="Picture 58" descr="A picture containing calendar&#10;&#10;Description automatically generated">
            <a:extLst>
              <a:ext uri="{FF2B5EF4-FFF2-40B4-BE49-F238E27FC236}">
                <a16:creationId xmlns:a16="http://schemas.microsoft.com/office/drawing/2014/main" id="{FBCFEAC8-6B09-8EC7-2367-5DF203B9E6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0348" y="4272559"/>
            <a:ext cx="727601" cy="803818"/>
          </a:xfrm>
          <a:prstGeom prst="rect">
            <a:avLst/>
          </a:prstGeom>
        </p:spPr>
      </p:pic>
      <p:pic>
        <p:nvPicPr>
          <p:cNvPr id="53" name="Picture 52" descr="A picture containing snow, outdoor, sky, nature&#10;&#10;Description automatically generated">
            <a:extLst>
              <a:ext uri="{FF2B5EF4-FFF2-40B4-BE49-F238E27FC236}">
                <a16:creationId xmlns:a16="http://schemas.microsoft.com/office/drawing/2014/main" id="{0A123ACB-F761-DEC9-6DB8-58EA2349B22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849" t="12600" r="19727" b="58857"/>
          <a:stretch/>
        </p:blipFill>
        <p:spPr>
          <a:xfrm>
            <a:off x="7194122" y="4105183"/>
            <a:ext cx="1368153" cy="755170"/>
          </a:xfrm>
          <a:prstGeom prst="rect">
            <a:avLst/>
          </a:prstGeom>
        </p:spPr>
      </p:pic>
      <p:pic>
        <p:nvPicPr>
          <p:cNvPr id="52" name="Picture 51" descr="A picture containing snow, outdoor, sky, nature&#10;&#10;Description automatically generated">
            <a:extLst>
              <a:ext uri="{FF2B5EF4-FFF2-40B4-BE49-F238E27FC236}">
                <a16:creationId xmlns:a16="http://schemas.microsoft.com/office/drawing/2014/main" id="{9D3E99E5-3EFC-357A-959B-08317B7CB03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849" t="12600" r="19727" b="58857"/>
          <a:stretch/>
        </p:blipFill>
        <p:spPr>
          <a:xfrm>
            <a:off x="1849322" y="4105184"/>
            <a:ext cx="1368152" cy="73222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F496130-44A4-9C3D-FEE1-1F45136D3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ascetics problem of Brahmagupta</a:t>
            </a:r>
            <a:endParaRPr lang="en-CH" dirty="0"/>
          </a:p>
        </p:txBody>
      </p:sp>
      <p:sp>
        <p:nvSpPr>
          <p:cNvPr id="80" name="Slide Number Placeholder 79">
            <a:extLst>
              <a:ext uri="{FF2B5EF4-FFF2-40B4-BE49-F238E27FC236}">
                <a16:creationId xmlns:a16="http://schemas.microsoft.com/office/drawing/2014/main" id="{5CFDDC37-EA0E-C829-4C75-CD56F693B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CH" smtClean="0"/>
              <a:t>4</a:t>
            </a:fld>
            <a:endParaRPr lang="en-CH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DE9621E-1946-ED1B-C2CE-B6E9B8C5ACF7}"/>
              </a:ext>
            </a:extLst>
          </p:cNvPr>
          <p:cNvCxnSpPr>
            <a:cxnSpLocks/>
          </p:cNvCxnSpPr>
          <p:nvPr/>
        </p:nvCxnSpPr>
        <p:spPr>
          <a:xfrm flipV="1">
            <a:off x="2423592" y="2700114"/>
            <a:ext cx="0" cy="105399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B1B9009-89B9-D992-518D-6E473D27AAF1}"/>
              </a:ext>
            </a:extLst>
          </p:cNvPr>
          <p:cNvCxnSpPr>
            <a:cxnSpLocks/>
          </p:cNvCxnSpPr>
          <p:nvPr/>
        </p:nvCxnSpPr>
        <p:spPr>
          <a:xfrm>
            <a:off x="2423592" y="2700114"/>
            <a:ext cx="2880320" cy="213411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DCAE8A7-38BA-89DA-84A3-D411DB96B96A}"/>
              </a:ext>
            </a:extLst>
          </p:cNvPr>
          <p:cNvCxnSpPr>
            <a:cxnSpLocks/>
          </p:cNvCxnSpPr>
          <p:nvPr/>
        </p:nvCxnSpPr>
        <p:spPr>
          <a:xfrm flipH="1">
            <a:off x="7824192" y="4860353"/>
            <a:ext cx="2736304" cy="0"/>
          </a:xfrm>
          <a:prstGeom prst="line">
            <a:avLst/>
          </a:prstGeom>
          <a:ln w="5715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 descr="A picture containing toy&#10;&#10;Description automatically generated">
            <a:extLst>
              <a:ext uri="{FF2B5EF4-FFF2-40B4-BE49-F238E27FC236}">
                <a16:creationId xmlns:a16="http://schemas.microsoft.com/office/drawing/2014/main" id="{DD898BE5-CFD3-E248-63ED-3325977F069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838385"/>
              </a:clrFrom>
              <a:clrTo>
                <a:srgbClr val="838385">
                  <a:alpha val="0"/>
                </a:srgbClr>
              </a:clrTo>
            </a:clrChange>
          </a:blip>
          <a:srcRect l="10493" t="4063" r="18395" b="4063"/>
          <a:stretch/>
        </p:blipFill>
        <p:spPr>
          <a:xfrm>
            <a:off x="2135560" y="3276177"/>
            <a:ext cx="648072" cy="1008112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BA7E43A2-2FC3-F695-FA0B-9F1E27CA61B5}"/>
              </a:ext>
            </a:extLst>
          </p:cNvPr>
          <p:cNvSpPr txBox="1"/>
          <p:nvPr/>
        </p:nvSpPr>
        <p:spPr>
          <a:xfrm>
            <a:off x="9018237" y="4892874"/>
            <a:ext cx="38066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>
                <a:solidFill>
                  <a:srgbClr val="3333FF"/>
                </a:solidFill>
              </a:rPr>
              <a:t>y</a:t>
            </a:r>
            <a:endParaRPr lang="en-CH" sz="3400" b="1" dirty="0">
              <a:solidFill>
                <a:srgbClr val="3333FF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EEE54AB-CDE5-1634-1C1A-055DBEE0CF28}"/>
              </a:ext>
            </a:extLst>
          </p:cNvPr>
          <p:cNvSpPr txBox="1"/>
          <p:nvPr/>
        </p:nvSpPr>
        <p:spPr>
          <a:xfrm>
            <a:off x="1761020" y="2820951"/>
            <a:ext cx="404278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 dirty="0">
                <a:solidFill>
                  <a:srgbClr val="FF0000"/>
                </a:solidFill>
              </a:rPr>
              <a:t>e</a:t>
            </a:r>
            <a:endParaRPr lang="en-CH" sz="3400" b="1" dirty="0">
              <a:solidFill>
                <a:srgbClr val="FF0000"/>
              </a:solidFill>
            </a:endParaRP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874EBC96-1F94-97C2-7280-8D84A7EC0B7F}"/>
              </a:ext>
            </a:extLst>
          </p:cNvPr>
          <p:cNvCxnSpPr>
            <a:cxnSpLocks/>
          </p:cNvCxnSpPr>
          <p:nvPr/>
        </p:nvCxnSpPr>
        <p:spPr>
          <a:xfrm>
            <a:off x="2207568" y="2700113"/>
            <a:ext cx="0" cy="874886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2F840787-1A34-1616-CD8C-D22266481388}"/>
              </a:ext>
            </a:extLst>
          </p:cNvPr>
          <p:cNvCxnSpPr>
            <a:cxnSpLocks/>
          </p:cNvCxnSpPr>
          <p:nvPr/>
        </p:nvCxnSpPr>
        <p:spPr>
          <a:xfrm flipH="1">
            <a:off x="7840415" y="5076377"/>
            <a:ext cx="2736304" cy="0"/>
          </a:xfrm>
          <a:prstGeom prst="straightConnector1">
            <a:avLst/>
          </a:prstGeom>
          <a:ln w="28575">
            <a:solidFill>
              <a:srgbClr val="3333FF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ED969F40-E793-3E5C-0B2A-3545318BBF51}"/>
              </a:ext>
            </a:extLst>
          </p:cNvPr>
          <p:cNvCxnSpPr>
            <a:cxnSpLocks/>
          </p:cNvCxnSpPr>
          <p:nvPr/>
        </p:nvCxnSpPr>
        <p:spPr>
          <a:xfrm flipV="1">
            <a:off x="7824192" y="3780234"/>
            <a:ext cx="0" cy="1053991"/>
          </a:xfrm>
          <a:prstGeom prst="line">
            <a:avLst/>
          </a:prstGeom>
          <a:ln w="5715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9AEC4397-6E88-3F8A-4BDE-6F8AD097FFE5}"/>
              </a:ext>
            </a:extLst>
          </p:cNvPr>
          <p:cNvCxnSpPr>
            <a:cxnSpLocks/>
          </p:cNvCxnSpPr>
          <p:nvPr/>
        </p:nvCxnSpPr>
        <p:spPr>
          <a:xfrm>
            <a:off x="7392144" y="3871295"/>
            <a:ext cx="0" cy="1021578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56139B75-D9BA-23A0-6C2E-978EDBCF1BE0}"/>
              </a:ext>
            </a:extLst>
          </p:cNvPr>
          <p:cNvSpPr txBox="1"/>
          <p:nvPr/>
        </p:nvSpPr>
        <p:spPr>
          <a:xfrm>
            <a:off x="6951454" y="4074308"/>
            <a:ext cx="431528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 dirty="0"/>
              <a:t>h</a:t>
            </a:r>
            <a:endParaRPr lang="en-CH" sz="3400" b="1" dirty="0"/>
          </a:p>
        </p:txBody>
      </p: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F23DB05E-599A-34F9-B457-5547E39EBBA2}"/>
              </a:ext>
            </a:extLst>
          </p:cNvPr>
          <p:cNvCxnSpPr>
            <a:cxnSpLocks/>
          </p:cNvCxnSpPr>
          <p:nvPr/>
        </p:nvCxnSpPr>
        <p:spPr>
          <a:xfrm flipH="1" flipV="1">
            <a:off x="2649679" y="2494879"/>
            <a:ext cx="2817474" cy="2160240"/>
          </a:xfrm>
          <a:prstGeom prst="straightConnector1">
            <a:avLst/>
          </a:prstGeom>
          <a:ln w="3810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DD6C691A-E25A-2BD1-EA92-CB65D59A8576}"/>
              </a:ext>
            </a:extLst>
          </p:cNvPr>
          <p:cNvSpPr txBox="1"/>
          <p:nvPr/>
        </p:nvSpPr>
        <p:spPr>
          <a:xfrm>
            <a:off x="3877883" y="2799722"/>
            <a:ext cx="357790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 dirty="0">
                <a:solidFill>
                  <a:srgbClr val="00B050"/>
                </a:solidFill>
              </a:rPr>
              <a:t>z</a:t>
            </a:r>
            <a:endParaRPr lang="en-CH" sz="3400" b="1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C7619D4C-FEB8-BD08-A3CF-73227ABA9616}"/>
                  </a:ext>
                </a:extLst>
              </p:cNvPr>
              <p:cNvSpPr txBox="1"/>
              <p:nvPr/>
            </p:nvSpPr>
            <p:spPr>
              <a:xfrm>
                <a:off x="4217333" y="2995796"/>
                <a:ext cx="3312365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>
                          <a:latin typeface="Cambria Math" panose="02040503050406030204" pitchFamily="18" charset="0"/>
                        </a:rPr>
                        <m:t>𝒆</m:t>
                      </m:r>
                      <m:r>
                        <a:rPr lang="en-US" sz="36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600" b="1" i="1"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US" sz="36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36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600" b="1" i="1">
                          <a:latin typeface="Cambria Math" panose="02040503050406030204" pitchFamily="18" charset="0"/>
                        </a:rPr>
                        <m:t>𝒉</m:t>
                      </m:r>
                    </m:oMath>
                  </m:oMathPara>
                </a14:m>
                <a:endParaRPr lang="en-CH" sz="3600" b="1" dirty="0"/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C7619D4C-FEB8-BD08-A3CF-73227ABA96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7333" y="2995796"/>
                <a:ext cx="3312365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3" name="Picture 72" descr="A person in a garment&#10;&#10;Description automatically generated with low confidence">
            <a:extLst>
              <a:ext uri="{FF2B5EF4-FFF2-40B4-BE49-F238E27FC236}">
                <a16:creationId xmlns:a16="http://schemas.microsoft.com/office/drawing/2014/main" id="{C2A1AF0A-52B3-B2A0-8144-26A5CEF1405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579" b="95000" l="9408" r="89199">
                        <a14:foregroundMark x1="47467" y1="8947" x2="61672" y2="7895"/>
                        <a14:foregroundMark x1="43902" y1="9211" x2="47467" y2="8947"/>
                        <a14:foregroundMark x1="52787" y1="8421" x2="43902" y2="8947"/>
                        <a14:foregroundMark x1="61672" y1="7895" x2="52787" y2="8421"/>
                        <a14:foregroundMark x1="48976" y1="8421" x2="61672" y2="7105"/>
                        <a14:foregroundMark x1="43902" y1="8947" x2="48976" y2="8421"/>
                        <a14:foregroundMark x1="61672" y1="7105" x2="44948" y2="7632"/>
                        <a14:foregroundMark x1="18815" y1="88684" x2="41115" y2="88947"/>
                        <a14:foregroundMark x1="41115" y1="88947" x2="20906" y2="87632"/>
                        <a14:foregroundMark x1="72196" y1="89056" x2="86760" y2="88421"/>
                        <a14:foregroundMark x1="68641" y1="89211" x2="70082" y2="89148"/>
                        <a14:foregroundMark x1="70331" y1="90000" x2="69186" y2="90110"/>
                        <a14:foregroundMark x1="73067" y1="89737" x2="70331" y2="90000"/>
                        <a14:foregroundMark x1="86760" y1="88421" x2="73067" y2="89737"/>
                        <a14:foregroundMark x1="79443" y1="94737" x2="80836" y2="95000"/>
                        <a14:backgroundMark x1="68293" y1="90789" x2="68293" y2="90789"/>
                        <a14:backgroundMark x1="66899" y1="90263" x2="67247" y2="90789"/>
                        <a14:backgroundMark x1="70035" y1="90789" x2="70035" y2="90789"/>
                        <a14:backgroundMark x1="68990" y1="90526" x2="68990" y2="90526"/>
                        <a14:backgroundMark x1="69686" y1="90526" x2="69686" y2="90526"/>
                        <a14:backgroundMark x1="71777" y1="90526" x2="71777" y2="90526"/>
                        <a14:backgroundMark x1="69338" y1="90526" x2="69338" y2="90526"/>
                        <a14:backgroundMark x1="70035" y1="90000" x2="70035" y2="90000"/>
                        <a14:backgroundMark x1="68641" y1="89737" x2="68641" y2="89737"/>
                        <a14:backgroundMark x1="70732" y1="90526" x2="70732" y2="90526"/>
                        <a14:backgroundMark x1="24390" y1="77632" x2="24390" y2="77632"/>
                        <a14:backgroundMark x1="43206" y1="9211" x2="43206" y2="9211"/>
                        <a14:backgroundMark x1="43554" y1="8421" x2="43554" y2="8421"/>
                        <a14:backgroundMark x1="44948" y1="7632" x2="44948" y2="7632"/>
                        <a14:backgroundMark x1="43206" y1="8947" x2="43206" y2="8947"/>
                      </a14:backgroundRemoval>
                    </a14:imgEffect>
                  </a14:imgLayer>
                </a14:imgProps>
              </a:ext>
            </a:extLst>
          </a:blip>
          <a:srcRect t="-1" b="2066"/>
          <a:stretch/>
        </p:blipFill>
        <p:spPr>
          <a:xfrm>
            <a:off x="7378670" y="3171649"/>
            <a:ext cx="877570" cy="1152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798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2.59259E-6 L -2.70833E-6 -0.1544 L 0.22448 0.14629 " pathEditMode="relative" rAng="0" ptsTypes="AAA">
                                      <p:cBhvr>
                                        <p:cTn id="6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24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91 0.0375 L -0.00052 0.15879 L 0.22369 0.16018 " pathEditMode="relative" rAng="0" ptsTypes="AAA">
                                      <p:cBhvr>
                                        <p:cTn id="17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68" y="6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63" grpId="0"/>
      <p:bldP spid="65" grpId="0"/>
      <p:bldP spid="6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96130-44A4-9C3D-FEE1-1F45136D3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ascetics problem</a:t>
            </a:r>
            <a:endParaRPr lang="en-CH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2795F1-32D7-E678-8B15-1D349FA186D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310762" y="5085759"/>
                <a:ext cx="3821560" cy="1192776"/>
              </a:xfrm>
            </p:spPr>
            <p:txBody>
              <a:bodyPr>
                <a:normAutofit/>
              </a:bodyPr>
              <a:lstStyle/>
              <a:p>
                <a:pPr>
                  <a:spcBef>
                    <a:spcPts val="600"/>
                  </a:spcBef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endParaRPr lang="en-CH" sz="2800" dirty="0"/>
              </a:p>
              <a:p>
                <a:pPr>
                  <a:spcBef>
                    <a:spcPts val="600"/>
                  </a:spcBef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+2</m:t>
                        </m:r>
                      </m:den>
                    </m:f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2795F1-32D7-E678-8B15-1D349FA186D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10762" y="5085759"/>
                <a:ext cx="3821560" cy="1192776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Footer Placeholder 41">
            <a:extLst>
              <a:ext uri="{FF2B5EF4-FFF2-40B4-BE49-F238E27FC236}">
                <a16:creationId xmlns:a16="http://schemas.microsoft.com/office/drawing/2014/main" id="{B5784D70-06FB-5159-8F6A-83597F360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Raghavasimhan Thirunarayanan</a:t>
            </a:r>
          </a:p>
        </p:txBody>
      </p:sp>
      <p:sp>
        <p:nvSpPr>
          <p:cNvPr id="43" name="Slide Number Placeholder 42">
            <a:extLst>
              <a:ext uri="{FF2B5EF4-FFF2-40B4-BE49-F238E27FC236}">
                <a16:creationId xmlns:a16="http://schemas.microsoft.com/office/drawing/2014/main" id="{6A02E342-3C61-D37C-082C-4EA67D4C9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CH" smtClean="0"/>
              <a:t>5</a:t>
            </a:fld>
            <a:endParaRPr lang="en-CH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091E9C6-490F-A29C-3505-25DE65B162D9}"/>
              </a:ext>
            </a:extLst>
          </p:cNvPr>
          <p:cNvCxnSpPr>
            <a:cxnSpLocks/>
          </p:cNvCxnSpPr>
          <p:nvPr/>
        </p:nvCxnSpPr>
        <p:spPr>
          <a:xfrm flipV="1">
            <a:off x="2423592" y="1833569"/>
            <a:ext cx="0" cy="105399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621807F-E243-7D20-B64D-5E9314378256}"/>
              </a:ext>
            </a:extLst>
          </p:cNvPr>
          <p:cNvCxnSpPr>
            <a:cxnSpLocks/>
          </p:cNvCxnSpPr>
          <p:nvPr/>
        </p:nvCxnSpPr>
        <p:spPr>
          <a:xfrm>
            <a:off x="2423592" y="1833569"/>
            <a:ext cx="2880320" cy="213411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AF5AEF4-315A-6C9B-FF67-4EC99F4E5782}"/>
              </a:ext>
            </a:extLst>
          </p:cNvPr>
          <p:cNvCxnSpPr>
            <a:cxnSpLocks/>
          </p:cNvCxnSpPr>
          <p:nvPr/>
        </p:nvCxnSpPr>
        <p:spPr>
          <a:xfrm flipH="1" flipV="1">
            <a:off x="2423593" y="3967680"/>
            <a:ext cx="2864097" cy="26129"/>
          </a:xfrm>
          <a:prstGeom prst="line">
            <a:avLst/>
          </a:prstGeom>
          <a:ln w="5715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7AFBAC4C-775C-8FD3-FD09-5466091CE183}"/>
              </a:ext>
            </a:extLst>
          </p:cNvPr>
          <p:cNvSpPr txBox="1"/>
          <p:nvPr/>
        </p:nvSpPr>
        <p:spPr>
          <a:xfrm>
            <a:off x="3745430" y="4026329"/>
            <a:ext cx="38066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>
                <a:solidFill>
                  <a:srgbClr val="3333FF"/>
                </a:solidFill>
              </a:rPr>
              <a:t>y</a:t>
            </a:r>
            <a:endParaRPr lang="en-CH" sz="3400" b="1" dirty="0">
              <a:solidFill>
                <a:srgbClr val="3333FF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6907FD2-EAF7-917E-3D22-20AC647F51AF}"/>
              </a:ext>
            </a:extLst>
          </p:cNvPr>
          <p:cNvSpPr txBox="1"/>
          <p:nvPr/>
        </p:nvSpPr>
        <p:spPr>
          <a:xfrm>
            <a:off x="1703512" y="2082114"/>
            <a:ext cx="404278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 dirty="0">
                <a:solidFill>
                  <a:srgbClr val="FF0000"/>
                </a:solidFill>
              </a:rPr>
              <a:t>e</a:t>
            </a:r>
            <a:endParaRPr lang="en-CH" sz="3400" b="1" dirty="0">
              <a:solidFill>
                <a:srgbClr val="FF0000"/>
              </a:solidFill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CCD3A58-C984-6825-F6E5-EFD5067C758A}"/>
              </a:ext>
            </a:extLst>
          </p:cNvPr>
          <p:cNvCxnSpPr>
            <a:cxnSpLocks/>
          </p:cNvCxnSpPr>
          <p:nvPr/>
        </p:nvCxnSpPr>
        <p:spPr>
          <a:xfrm>
            <a:off x="2207568" y="1833568"/>
            <a:ext cx="0" cy="874886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5384EFD-BDC0-DF04-AD7C-192A7EC8A54C}"/>
              </a:ext>
            </a:extLst>
          </p:cNvPr>
          <p:cNvCxnSpPr>
            <a:cxnSpLocks/>
          </p:cNvCxnSpPr>
          <p:nvPr/>
        </p:nvCxnSpPr>
        <p:spPr>
          <a:xfrm flipH="1">
            <a:off x="2567608" y="4209832"/>
            <a:ext cx="2736304" cy="0"/>
          </a:xfrm>
          <a:prstGeom prst="straightConnector1">
            <a:avLst/>
          </a:prstGeom>
          <a:ln w="28575">
            <a:solidFill>
              <a:srgbClr val="3333FF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5D9B1DA-34DE-CC85-F7E2-AD726450067F}"/>
              </a:ext>
            </a:extLst>
          </p:cNvPr>
          <p:cNvCxnSpPr>
            <a:cxnSpLocks/>
          </p:cNvCxnSpPr>
          <p:nvPr/>
        </p:nvCxnSpPr>
        <p:spPr>
          <a:xfrm flipV="1">
            <a:off x="2423592" y="2887559"/>
            <a:ext cx="0" cy="1080120"/>
          </a:xfrm>
          <a:prstGeom prst="line">
            <a:avLst/>
          </a:prstGeom>
          <a:ln w="5715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EEB2359-48BB-E0F4-EAC5-10ABEA999635}"/>
              </a:ext>
            </a:extLst>
          </p:cNvPr>
          <p:cNvCxnSpPr>
            <a:cxnSpLocks/>
          </p:cNvCxnSpPr>
          <p:nvPr/>
        </p:nvCxnSpPr>
        <p:spPr>
          <a:xfrm>
            <a:off x="2216730" y="2943602"/>
            <a:ext cx="0" cy="1021578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3FE03804-6157-2A2B-4F07-469B4197D3F1}"/>
              </a:ext>
            </a:extLst>
          </p:cNvPr>
          <p:cNvSpPr txBox="1"/>
          <p:nvPr/>
        </p:nvSpPr>
        <p:spPr>
          <a:xfrm>
            <a:off x="1748332" y="3142488"/>
            <a:ext cx="431528" cy="615553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400" b="1" dirty="0"/>
              <a:t>h</a:t>
            </a:r>
            <a:endParaRPr lang="en-CH" sz="3400" b="1" dirty="0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8B287D4C-BF06-D5C0-0C70-E25055ABB597}"/>
              </a:ext>
            </a:extLst>
          </p:cNvPr>
          <p:cNvCxnSpPr>
            <a:cxnSpLocks/>
          </p:cNvCxnSpPr>
          <p:nvPr/>
        </p:nvCxnSpPr>
        <p:spPr>
          <a:xfrm flipH="1" flipV="1">
            <a:off x="2630454" y="1722073"/>
            <a:ext cx="2817474" cy="2160240"/>
          </a:xfrm>
          <a:prstGeom prst="straightConnector1">
            <a:avLst/>
          </a:prstGeom>
          <a:ln w="3810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935ECA5C-5B1D-95E8-DF32-EFAB9EAF186B}"/>
              </a:ext>
            </a:extLst>
          </p:cNvPr>
          <p:cNvSpPr txBox="1"/>
          <p:nvPr/>
        </p:nvSpPr>
        <p:spPr>
          <a:xfrm>
            <a:off x="3863752" y="2042154"/>
            <a:ext cx="357790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 dirty="0">
                <a:solidFill>
                  <a:srgbClr val="00B050"/>
                </a:solidFill>
              </a:rPr>
              <a:t>z</a:t>
            </a:r>
            <a:endParaRPr lang="en-CH" sz="3400" b="1" dirty="0">
              <a:solidFill>
                <a:srgbClr val="00B050"/>
              </a:solidFill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3463585-EED0-AF27-5B1E-8638C5F867AF}"/>
              </a:ext>
            </a:extLst>
          </p:cNvPr>
          <p:cNvCxnSpPr>
            <a:cxnSpLocks/>
          </p:cNvCxnSpPr>
          <p:nvPr/>
        </p:nvCxnSpPr>
        <p:spPr>
          <a:xfrm flipV="1">
            <a:off x="7094951" y="1650065"/>
            <a:ext cx="0" cy="105399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2B51AF8E-2E51-210F-A9F6-21DE37A7BD6A}"/>
              </a:ext>
            </a:extLst>
          </p:cNvPr>
          <p:cNvCxnSpPr>
            <a:cxnSpLocks/>
          </p:cNvCxnSpPr>
          <p:nvPr/>
        </p:nvCxnSpPr>
        <p:spPr>
          <a:xfrm>
            <a:off x="7094951" y="1650065"/>
            <a:ext cx="2880320" cy="213411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568D759-73FD-0A5F-5F1F-BF7BE6493567}"/>
              </a:ext>
            </a:extLst>
          </p:cNvPr>
          <p:cNvCxnSpPr>
            <a:cxnSpLocks/>
          </p:cNvCxnSpPr>
          <p:nvPr/>
        </p:nvCxnSpPr>
        <p:spPr>
          <a:xfrm flipH="1" flipV="1">
            <a:off x="7094952" y="3784176"/>
            <a:ext cx="2864097" cy="26129"/>
          </a:xfrm>
          <a:prstGeom prst="line">
            <a:avLst/>
          </a:prstGeom>
          <a:ln w="5715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57AAEB9D-5EAE-9E04-BEAF-5927DB0147DC}"/>
              </a:ext>
            </a:extLst>
          </p:cNvPr>
          <p:cNvSpPr txBox="1"/>
          <p:nvPr/>
        </p:nvSpPr>
        <p:spPr>
          <a:xfrm>
            <a:off x="8065911" y="4045513"/>
            <a:ext cx="73153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>
                <a:solidFill>
                  <a:srgbClr val="3333FF"/>
                </a:solidFill>
              </a:rPr>
              <a:t>48</a:t>
            </a:r>
            <a:endParaRPr lang="en-CH" sz="3400" b="1" dirty="0">
              <a:solidFill>
                <a:srgbClr val="3333FF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B90C3E9-D613-18A2-FC4C-C0E490345696}"/>
              </a:ext>
            </a:extLst>
          </p:cNvPr>
          <p:cNvSpPr txBox="1"/>
          <p:nvPr/>
        </p:nvSpPr>
        <p:spPr>
          <a:xfrm>
            <a:off x="6420806" y="1783255"/>
            <a:ext cx="405880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 dirty="0">
                <a:solidFill>
                  <a:srgbClr val="FF0000"/>
                </a:solidFill>
              </a:rPr>
              <a:t>8</a:t>
            </a:r>
            <a:endParaRPr lang="en-CH" sz="3400" b="1" dirty="0">
              <a:solidFill>
                <a:srgbClr val="FF0000"/>
              </a:solidFill>
            </a:endParaRP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0A417213-F20E-93EB-508E-0002004CDB08}"/>
              </a:ext>
            </a:extLst>
          </p:cNvPr>
          <p:cNvCxnSpPr>
            <a:cxnSpLocks/>
          </p:cNvCxnSpPr>
          <p:nvPr/>
        </p:nvCxnSpPr>
        <p:spPr>
          <a:xfrm>
            <a:off x="6878927" y="1650064"/>
            <a:ext cx="0" cy="874886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4478F0AA-AEE6-CF04-CD74-BE306DF5C80B}"/>
              </a:ext>
            </a:extLst>
          </p:cNvPr>
          <p:cNvCxnSpPr>
            <a:cxnSpLocks/>
          </p:cNvCxnSpPr>
          <p:nvPr/>
        </p:nvCxnSpPr>
        <p:spPr>
          <a:xfrm flipH="1">
            <a:off x="7238967" y="4026328"/>
            <a:ext cx="2736304" cy="0"/>
          </a:xfrm>
          <a:prstGeom prst="straightConnector1">
            <a:avLst/>
          </a:prstGeom>
          <a:ln w="28575">
            <a:solidFill>
              <a:srgbClr val="3333FF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C071CB1B-F9EC-3932-C156-48B2DB2E9EA7}"/>
              </a:ext>
            </a:extLst>
          </p:cNvPr>
          <p:cNvCxnSpPr>
            <a:cxnSpLocks/>
          </p:cNvCxnSpPr>
          <p:nvPr/>
        </p:nvCxnSpPr>
        <p:spPr>
          <a:xfrm flipV="1">
            <a:off x="7094951" y="2704055"/>
            <a:ext cx="0" cy="1080120"/>
          </a:xfrm>
          <a:prstGeom prst="line">
            <a:avLst/>
          </a:prstGeom>
          <a:ln w="5715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5E2927BC-02D4-1AB7-EC96-86A5454C30A8}"/>
              </a:ext>
            </a:extLst>
          </p:cNvPr>
          <p:cNvCxnSpPr>
            <a:cxnSpLocks/>
          </p:cNvCxnSpPr>
          <p:nvPr/>
        </p:nvCxnSpPr>
        <p:spPr>
          <a:xfrm>
            <a:off x="6888089" y="2760098"/>
            <a:ext cx="0" cy="1021578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C627E00B-18C0-48CF-34F7-45ACC3B07196}"/>
              </a:ext>
            </a:extLst>
          </p:cNvPr>
          <p:cNvSpPr txBox="1"/>
          <p:nvPr/>
        </p:nvSpPr>
        <p:spPr>
          <a:xfrm>
            <a:off x="6224124" y="2963111"/>
            <a:ext cx="627095" cy="615553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400" b="1" dirty="0"/>
              <a:t>12</a:t>
            </a:r>
            <a:endParaRPr lang="en-CH" sz="3400" b="1" dirty="0"/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DE366EEB-84A1-A3A3-7532-A62B86AF75A2}"/>
              </a:ext>
            </a:extLst>
          </p:cNvPr>
          <p:cNvCxnSpPr>
            <a:cxnSpLocks/>
          </p:cNvCxnSpPr>
          <p:nvPr/>
        </p:nvCxnSpPr>
        <p:spPr>
          <a:xfrm flipH="1" flipV="1">
            <a:off x="7301813" y="1538569"/>
            <a:ext cx="2817474" cy="2160240"/>
          </a:xfrm>
          <a:prstGeom prst="straightConnector1">
            <a:avLst/>
          </a:prstGeom>
          <a:ln w="3810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DBC897D6-5FDC-0A6A-15D9-BFCFB7754933}"/>
              </a:ext>
            </a:extLst>
          </p:cNvPr>
          <p:cNvSpPr txBox="1"/>
          <p:nvPr/>
        </p:nvSpPr>
        <p:spPr>
          <a:xfrm>
            <a:off x="8535112" y="1858650"/>
            <a:ext cx="627095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 dirty="0">
                <a:solidFill>
                  <a:srgbClr val="00B050"/>
                </a:solidFill>
              </a:rPr>
              <a:t>52</a:t>
            </a:r>
            <a:endParaRPr lang="en-CH" sz="3400" b="1" dirty="0">
              <a:solidFill>
                <a:srgbClr val="00B050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F978858-CC2B-7C65-CAE1-95CF07169D1C}"/>
              </a:ext>
            </a:extLst>
          </p:cNvPr>
          <p:cNvSpPr txBox="1"/>
          <p:nvPr/>
        </p:nvSpPr>
        <p:spPr>
          <a:xfrm>
            <a:off x="5775437" y="4262891"/>
            <a:ext cx="848309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 i="1" dirty="0"/>
              <a:t>C</a:t>
            </a:r>
            <a:r>
              <a:rPr lang="en-US" sz="3400" b="1" dirty="0"/>
              <a:t>=4</a:t>
            </a:r>
            <a:endParaRPr lang="en-CH" sz="3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59B34C02-4CCA-39E6-D351-D1E7428A3FB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696339" y="5229200"/>
                <a:ext cx="3821560" cy="114316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ts val="600"/>
                  </a:spcBef>
                </a:pP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endParaRPr lang="en-US" dirty="0"/>
              </a:p>
              <a:p>
                <a:pPr>
                  <a:spcBef>
                    <a:spcPts val="600"/>
                  </a:spcBef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CH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59B34C02-4CCA-39E6-D351-D1E7428A3F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6339" y="5229200"/>
                <a:ext cx="3821560" cy="114316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4566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5" grpId="0" animBg="1"/>
      <p:bldP spid="37" grpId="0"/>
      <p:bldP spid="38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7442A2-6EC6-C6FF-9255-744612C4A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</a:t>
            </a:r>
            <a:endParaRPr lang="en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6C0513-B46C-A787-6240-7CAAA6A7F5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Construct Integer Pythagorean Triangles where height of the hill is 5? (Choose any ‘c’).</a:t>
            </a:r>
            <a:endParaRPr lang="en-CH" sz="4400" dirty="0"/>
          </a:p>
        </p:txBody>
      </p:sp>
    </p:spTree>
    <p:extLst>
      <p:ext uri="{BB962C8B-B14F-4D97-AF65-F5344CB8AC3E}">
        <p14:creationId xmlns:p14="http://schemas.microsoft.com/office/powerpoint/2010/main" val="32856390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96130-44A4-9C3D-FEE1-1F45136D3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ascetics problem</a:t>
            </a:r>
            <a:endParaRPr lang="en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2795F1-32D7-E678-8B15-1D349FA186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l"/>
            <a:r>
              <a:rPr lang="en-US" sz="4400" dirty="0">
                <a:latin typeface="Segoe UI Light Body"/>
              </a:rPr>
              <a:t>A curious question:</a:t>
            </a:r>
          </a:p>
          <a:p>
            <a:pPr algn="just"/>
            <a:r>
              <a:rPr lang="en-US" sz="3600" dirty="0">
                <a:latin typeface="Segoe UI Light Body"/>
              </a:rPr>
              <a:t>On the top of a certain hill are the two ascetics. One of them being a wizard, travels through the air. Springing from the summit of the mountain, he ascends to a certain elevation, and proceeds by an oblique descent, diagonally to a neighboring town. The other walking down the hill, goes by land to the same town. Their journeys are equal. I desire to know the distance of the town from the hill and how high the wizard rose.</a:t>
            </a:r>
            <a:endParaRPr lang="en-CH" sz="2400" dirty="0">
              <a:latin typeface="Segoe UI Light Body"/>
            </a:endParaRPr>
          </a:p>
          <a:p>
            <a:endParaRPr lang="en-CH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3C3098B-D2BF-B2B8-0CFA-A5E0BC286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Raghavasimhan Thirunarayanan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4C97E1B-0FD7-6DD5-BEC1-C77C3E989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CH" smtClean="0"/>
              <a:t>7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01256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96130-44A4-9C3D-FEE1-1F45136D3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Narayana sequence</a:t>
            </a:r>
            <a:endParaRPr lang="en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2795F1-32D7-E678-8B15-1D349FA186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9296006" cy="3880773"/>
          </a:xfrm>
        </p:spPr>
        <p:txBody>
          <a:bodyPr>
            <a:normAutofit/>
          </a:bodyPr>
          <a:lstStyle/>
          <a:p>
            <a:pPr>
              <a:lnSpc>
                <a:spcPct val="125000"/>
              </a:lnSpc>
            </a:pPr>
            <a:r>
              <a:rPr lang="en-US" sz="2800" dirty="0"/>
              <a:t>Narayana Pandita (c.a. 1325-1400) in his </a:t>
            </a:r>
            <a:r>
              <a:rPr lang="en-US" sz="2800" dirty="0" err="1"/>
              <a:t>Ganitakaumudi</a:t>
            </a:r>
            <a:r>
              <a:rPr lang="en-US" sz="2800" dirty="0"/>
              <a:t> “A cow gives birth to a (she) calf every year and their calves themselves begin giving birth, when 3 years old. </a:t>
            </a:r>
            <a:br>
              <a:rPr lang="en-US" sz="2800" dirty="0"/>
            </a:br>
            <a:r>
              <a:rPr lang="en-US" sz="2800" dirty="0"/>
              <a:t>O learned, tell me the number of progeny produced by a cow during 20 years?”</a:t>
            </a:r>
            <a:endParaRPr lang="en-CH" sz="2800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A088999-8545-2241-CD84-1F7D74824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Raghavasimhan Thirunarayanan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D64D711-D1E2-B829-ED93-BD2163CA7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CH" smtClean="0"/>
              <a:t>8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344569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0321319A-9F14-6867-B05D-270CCF93E9EC}"/>
              </a:ext>
            </a:extLst>
          </p:cNvPr>
          <p:cNvGraphicFramePr>
            <a:graphicFrameLocks noGrp="1"/>
          </p:cNvGraphicFramePr>
          <p:nvPr/>
        </p:nvGraphicFramePr>
        <p:xfrm>
          <a:off x="1343472" y="2507272"/>
          <a:ext cx="10404000" cy="423409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52000">
                  <a:extLst>
                    <a:ext uri="{9D8B030D-6E8A-4147-A177-3AD203B41FA5}">
                      <a16:colId xmlns:a16="http://schemas.microsoft.com/office/drawing/2014/main" val="2968383329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2582183188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2536750829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1640904923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4270236750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2687446834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2760944872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1840979462"/>
                    </a:ext>
                  </a:extLst>
                </a:gridCol>
                <a:gridCol w="1188000">
                  <a:extLst>
                    <a:ext uri="{9D8B030D-6E8A-4147-A177-3AD203B41FA5}">
                      <a16:colId xmlns:a16="http://schemas.microsoft.com/office/drawing/2014/main" val="465982622"/>
                    </a:ext>
                  </a:extLst>
                </a:gridCol>
              </a:tblGrid>
              <a:tr h="45409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Year1</a:t>
                      </a:r>
                      <a:endParaRPr lang="en-CH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Year2</a:t>
                      </a:r>
                      <a:endParaRPr lang="en-CH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Year3</a:t>
                      </a:r>
                      <a:endParaRPr lang="en-CH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Year4</a:t>
                      </a:r>
                      <a:endParaRPr lang="en-CH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Year5</a:t>
                      </a:r>
                      <a:endParaRPr lang="en-CH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Year6</a:t>
                      </a:r>
                      <a:endParaRPr lang="en-CH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Year7</a:t>
                      </a:r>
                      <a:endParaRPr lang="en-CH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Year8</a:t>
                      </a:r>
                      <a:endParaRPr lang="en-CH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Year9</a:t>
                      </a:r>
                      <a:endParaRPr lang="en-CH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9850687"/>
                  </a:ext>
                </a:extLst>
              </a:tr>
              <a:tr h="1260000">
                <a:tc>
                  <a:txBody>
                    <a:bodyPr/>
                    <a:lstStyle/>
                    <a:p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6861849"/>
                  </a:ext>
                </a:extLst>
              </a:tr>
              <a:tr h="1260000">
                <a:tc>
                  <a:txBody>
                    <a:bodyPr/>
                    <a:lstStyle/>
                    <a:p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1063879"/>
                  </a:ext>
                </a:extLst>
              </a:tr>
              <a:tr h="1260000">
                <a:tc>
                  <a:txBody>
                    <a:bodyPr/>
                    <a:lstStyle/>
                    <a:p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3177306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FF496130-44A4-9C3D-FEE1-1F45136D3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Narayana sequence</a:t>
            </a:r>
            <a:endParaRPr lang="en-CH" dirty="0"/>
          </a:p>
        </p:txBody>
      </p:sp>
      <p:pic>
        <p:nvPicPr>
          <p:cNvPr id="9" name="Content Placeholder 4" descr="A picture containing clipart&#10;&#10;Description automatically generated">
            <a:extLst>
              <a:ext uri="{FF2B5EF4-FFF2-40B4-BE49-F238E27FC236}">
                <a16:creationId xmlns:a16="http://schemas.microsoft.com/office/drawing/2014/main" id="{9EC4A78E-519B-DF49-50A5-9D3B34A8A2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5960" y="1338817"/>
            <a:ext cx="1152128" cy="897447"/>
          </a:xfrm>
          <a:prstGeom prst="rect">
            <a:avLst/>
          </a:prstGeom>
        </p:spPr>
      </p:pic>
      <p:pic>
        <p:nvPicPr>
          <p:cNvPr id="80" name="Picture 79" descr="Icon&#10;&#10;Description automatically generated with medium confidence">
            <a:extLst>
              <a:ext uri="{FF2B5EF4-FFF2-40B4-BE49-F238E27FC236}">
                <a16:creationId xmlns:a16="http://schemas.microsoft.com/office/drawing/2014/main" id="{AAF9EBA9-AA64-BCAD-84AE-4C2FC01C63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5827" y="3053366"/>
            <a:ext cx="877826" cy="991427"/>
          </a:xfrm>
          <a:prstGeom prst="rect">
            <a:avLst/>
          </a:prstGeom>
        </p:spPr>
      </p:pic>
      <p:pic>
        <p:nvPicPr>
          <p:cNvPr id="81" name="Picture 80" descr="Icon&#10;&#10;Description automatically generated with medium confidence">
            <a:extLst>
              <a:ext uri="{FF2B5EF4-FFF2-40B4-BE49-F238E27FC236}">
                <a16:creationId xmlns:a16="http://schemas.microsoft.com/office/drawing/2014/main" id="{FABD130A-F3DA-70D4-2030-FD3FAAF88B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0580" y="3053365"/>
            <a:ext cx="877826" cy="991427"/>
          </a:xfrm>
          <a:prstGeom prst="rect">
            <a:avLst/>
          </a:prstGeom>
        </p:spPr>
      </p:pic>
      <p:pic>
        <p:nvPicPr>
          <p:cNvPr id="82" name="Picture 81" descr="Icon&#10;&#10;Description automatically generated with medium confidence">
            <a:extLst>
              <a:ext uri="{FF2B5EF4-FFF2-40B4-BE49-F238E27FC236}">
                <a16:creationId xmlns:a16="http://schemas.microsoft.com/office/drawing/2014/main" id="{B8190C86-068F-BF70-FA6E-D6B33B0AF9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4768" y="3053364"/>
            <a:ext cx="877826" cy="991427"/>
          </a:xfrm>
          <a:prstGeom prst="rect">
            <a:avLst/>
          </a:prstGeom>
        </p:spPr>
      </p:pic>
      <p:pic>
        <p:nvPicPr>
          <p:cNvPr id="83" name="Picture 82" descr="Icon&#10;&#10;Description automatically generated with medium confidence">
            <a:extLst>
              <a:ext uri="{FF2B5EF4-FFF2-40B4-BE49-F238E27FC236}">
                <a16:creationId xmlns:a16="http://schemas.microsoft.com/office/drawing/2014/main" id="{27EA0077-00D8-936A-CF89-BB127965DA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0789" y="3095118"/>
            <a:ext cx="877826" cy="991427"/>
          </a:xfrm>
          <a:prstGeom prst="rect">
            <a:avLst/>
          </a:prstGeom>
        </p:spPr>
      </p:pic>
      <p:pic>
        <p:nvPicPr>
          <p:cNvPr id="84" name="Picture 83" descr="Icon&#10;&#10;Description automatically generated with medium confidence">
            <a:extLst>
              <a:ext uri="{FF2B5EF4-FFF2-40B4-BE49-F238E27FC236}">
                <a16:creationId xmlns:a16="http://schemas.microsoft.com/office/drawing/2014/main" id="{FA4EEB14-0E05-0E9C-E533-7A2B593B7B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1719" y="3053362"/>
            <a:ext cx="877826" cy="991427"/>
          </a:xfrm>
          <a:prstGeom prst="rect">
            <a:avLst/>
          </a:prstGeom>
        </p:spPr>
      </p:pic>
      <p:pic>
        <p:nvPicPr>
          <p:cNvPr id="85" name="Picture 84" descr="Icon&#10;&#10;Description automatically generated with medium confidence">
            <a:extLst>
              <a:ext uri="{FF2B5EF4-FFF2-40B4-BE49-F238E27FC236}">
                <a16:creationId xmlns:a16="http://schemas.microsoft.com/office/drawing/2014/main" id="{1FF56440-33D1-1043-F048-9078C89C30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3160" y="3053363"/>
            <a:ext cx="877826" cy="991427"/>
          </a:xfrm>
          <a:prstGeom prst="rect">
            <a:avLst/>
          </a:prstGeom>
        </p:spPr>
      </p:pic>
      <p:pic>
        <p:nvPicPr>
          <p:cNvPr id="86" name="Picture 85" descr="Icon&#10;&#10;Description automatically generated with medium confidence">
            <a:extLst>
              <a:ext uri="{FF2B5EF4-FFF2-40B4-BE49-F238E27FC236}">
                <a16:creationId xmlns:a16="http://schemas.microsoft.com/office/drawing/2014/main" id="{B1471D68-DF83-A34C-B106-E5926C7C59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0850" y="3092155"/>
            <a:ext cx="877826" cy="991427"/>
          </a:xfrm>
          <a:prstGeom prst="rect">
            <a:avLst/>
          </a:prstGeom>
        </p:spPr>
      </p:pic>
      <p:pic>
        <p:nvPicPr>
          <p:cNvPr id="87" name="Picture 86" descr="Icon&#10;&#10;Description automatically generated with medium confidence">
            <a:extLst>
              <a:ext uri="{FF2B5EF4-FFF2-40B4-BE49-F238E27FC236}">
                <a16:creationId xmlns:a16="http://schemas.microsoft.com/office/drawing/2014/main" id="{9165DF71-E5B0-6630-E2E4-179870F420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0874" y="4337623"/>
            <a:ext cx="877826" cy="991427"/>
          </a:xfrm>
          <a:prstGeom prst="rect">
            <a:avLst/>
          </a:prstGeom>
        </p:spPr>
      </p:pic>
      <p:pic>
        <p:nvPicPr>
          <p:cNvPr id="88" name="Picture 87" descr="Icon&#10;&#10;Description automatically generated with medium confidence">
            <a:extLst>
              <a:ext uri="{FF2B5EF4-FFF2-40B4-BE49-F238E27FC236}">
                <a16:creationId xmlns:a16="http://schemas.microsoft.com/office/drawing/2014/main" id="{E58A5A9C-5EB7-ED5E-07C4-A8D18BD8CC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9238" y="4362994"/>
            <a:ext cx="510057" cy="576064"/>
          </a:xfrm>
          <a:prstGeom prst="rect">
            <a:avLst/>
          </a:prstGeom>
        </p:spPr>
      </p:pic>
      <p:pic>
        <p:nvPicPr>
          <p:cNvPr id="89" name="Picture 88" descr="Icon&#10;&#10;Description automatically generated with medium confidence">
            <a:extLst>
              <a:ext uri="{FF2B5EF4-FFF2-40B4-BE49-F238E27FC236}">
                <a16:creationId xmlns:a16="http://schemas.microsoft.com/office/drawing/2014/main" id="{B007FE57-F7BE-94F0-DC50-09381E6073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0909" y="4362994"/>
            <a:ext cx="510057" cy="576064"/>
          </a:xfrm>
          <a:prstGeom prst="rect">
            <a:avLst/>
          </a:prstGeom>
        </p:spPr>
      </p:pic>
      <p:pic>
        <p:nvPicPr>
          <p:cNvPr id="90" name="Picture 89" descr="Icon&#10;&#10;Description automatically generated with medium confidence">
            <a:extLst>
              <a:ext uri="{FF2B5EF4-FFF2-40B4-BE49-F238E27FC236}">
                <a16:creationId xmlns:a16="http://schemas.microsoft.com/office/drawing/2014/main" id="{8825362D-CFCB-AF7B-2111-5247E1AFAC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7379" y="4321644"/>
            <a:ext cx="446300" cy="504056"/>
          </a:xfrm>
          <a:prstGeom prst="rect">
            <a:avLst/>
          </a:prstGeom>
        </p:spPr>
      </p:pic>
      <p:pic>
        <p:nvPicPr>
          <p:cNvPr id="91" name="Picture 90" descr="Icon&#10;&#10;Description automatically generated with medium confidence">
            <a:extLst>
              <a:ext uri="{FF2B5EF4-FFF2-40B4-BE49-F238E27FC236}">
                <a16:creationId xmlns:a16="http://schemas.microsoft.com/office/drawing/2014/main" id="{9AAE4676-8E62-F33F-BF9D-C940D79ABC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4873" y="4321644"/>
            <a:ext cx="446300" cy="504056"/>
          </a:xfrm>
          <a:prstGeom prst="rect">
            <a:avLst/>
          </a:prstGeom>
        </p:spPr>
      </p:pic>
      <p:pic>
        <p:nvPicPr>
          <p:cNvPr id="92" name="Picture 91" descr="Icon&#10;&#10;Description automatically generated with medium confidence">
            <a:extLst>
              <a:ext uri="{FF2B5EF4-FFF2-40B4-BE49-F238E27FC236}">
                <a16:creationId xmlns:a16="http://schemas.microsoft.com/office/drawing/2014/main" id="{7CDC5B81-7235-F72A-6961-66CF1C58D3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900" y="4829421"/>
            <a:ext cx="446300" cy="504056"/>
          </a:xfrm>
          <a:prstGeom prst="rect">
            <a:avLst/>
          </a:prstGeom>
        </p:spPr>
      </p:pic>
      <p:pic>
        <p:nvPicPr>
          <p:cNvPr id="93" name="Picture 92" descr="Icon&#10;&#10;Description automatically generated with medium confidence">
            <a:extLst>
              <a:ext uri="{FF2B5EF4-FFF2-40B4-BE49-F238E27FC236}">
                <a16:creationId xmlns:a16="http://schemas.microsoft.com/office/drawing/2014/main" id="{C46B884C-A396-9939-22FC-50674943EF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3280" y="4323668"/>
            <a:ext cx="446300" cy="504056"/>
          </a:xfrm>
          <a:prstGeom prst="rect">
            <a:avLst/>
          </a:prstGeom>
        </p:spPr>
      </p:pic>
      <p:pic>
        <p:nvPicPr>
          <p:cNvPr id="94" name="Picture 93" descr="Icon&#10;&#10;Description automatically generated with medium confidence">
            <a:extLst>
              <a:ext uri="{FF2B5EF4-FFF2-40B4-BE49-F238E27FC236}">
                <a16:creationId xmlns:a16="http://schemas.microsoft.com/office/drawing/2014/main" id="{B13808E5-A132-0BE1-D300-3E83986C67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6320" y="4344114"/>
            <a:ext cx="446300" cy="504056"/>
          </a:xfrm>
          <a:prstGeom prst="rect">
            <a:avLst/>
          </a:prstGeom>
        </p:spPr>
      </p:pic>
      <p:pic>
        <p:nvPicPr>
          <p:cNvPr id="95" name="Picture 94" descr="Icon&#10;&#10;Description automatically generated with medium confidence">
            <a:extLst>
              <a:ext uri="{FF2B5EF4-FFF2-40B4-BE49-F238E27FC236}">
                <a16:creationId xmlns:a16="http://schemas.microsoft.com/office/drawing/2014/main" id="{837BA288-6D5D-7377-B64D-639F6188AC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1027" y="4850529"/>
            <a:ext cx="446300" cy="504056"/>
          </a:xfrm>
          <a:prstGeom prst="rect">
            <a:avLst/>
          </a:prstGeom>
        </p:spPr>
      </p:pic>
      <p:pic>
        <p:nvPicPr>
          <p:cNvPr id="96" name="Picture 95" descr="Icon&#10;&#10;Description automatically generated with medium confidence">
            <a:extLst>
              <a:ext uri="{FF2B5EF4-FFF2-40B4-BE49-F238E27FC236}">
                <a16:creationId xmlns:a16="http://schemas.microsoft.com/office/drawing/2014/main" id="{88D79A2A-E715-49B2-49FC-7C2BB5CD39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4446" y="4869160"/>
            <a:ext cx="446300" cy="504056"/>
          </a:xfrm>
          <a:prstGeom prst="rect">
            <a:avLst/>
          </a:prstGeom>
        </p:spPr>
      </p:pic>
      <p:pic>
        <p:nvPicPr>
          <p:cNvPr id="97" name="Picture 96" descr="Icon&#10;&#10;Description automatically generated with medium confidence">
            <a:extLst>
              <a:ext uri="{FF2B5EF4-FFF2-40B4-BE49-F238E27FC236}">
                <a16:creationId xmlns:a16="http://schemas.microsoft.com/office/drawing/2014/main" id="{2ACD9C63-3053-C618-72B9-1093D8A6A8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1780" y="3110786"/>
            <a:ext cx="877826" cy="991427"/>
          </a:xfrm>
          <a:prstGeom prst="rect">
            <a:avLst/>
          </a:prstGeom>
        </p:spPr>
      </p:pic>
      <p:pic>
        <p:nvPicPr>
          <p:cNvPr id="98" name="Picture 97" descr="Icon&#10;&#10;Description automatically generated with medium confidence">
            <a:extLst>
              <a:ext uri="{FF2B5EF4-FFF2-40B4-BE49-F238E27FC236}">
                <a16:creationId xmlns:a16="http://schemas.microsoft.com/office/drawing/2014/main" id="{10452216-3E1A-71AA-08A5-C2D4EC4827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9378" y="3092154"/>
            <a:ext cx="877826" cy="991427"/>
          </a:xfrm>
          <a:prstGeom prst="rect">
            <a:avLst/>
          </a:prstGeom>
        </p:spPr>
      </p:pic>
      <p:pic>
        <p:nvPicPr>
          <p:cNvPr id="99" name="Picture 98" descr="Icon&#10;&#10;Description automatically generated with medium confidence">
            <a:extLst>
              <a:ext uri="{FF2B5EF4-FFF2-40B4-BE49-F238E27FC236}">
                <a16:creationId xmlns:a16="http://schemas.microsoft.com/office/drawing/2014/main" id="{7C7B3B4E-95E5-EDD5-8D63-E7573C4CEA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0376" y="4281432"/>
            <a:ext cx="446300" cy="504056"/>
          </a:xfrm>
          <a:prstGeom prst="rect">
            <a:avLst/>
          </a:prstGeom>
        </p:spPr>
      </p:pic>
      <p:pic>
        <p:nvPicPr>
          <p:cNvPr id="100" name="Picture 99" descr="Icon&#10;&#10;Description automatically generated with medium confidence">
            <a:extLst>
              <a:ext uri="{FF2B5EF4-FFF2-40B4-BE49-F238E27FC236}">
                <a16:creationId xmlns:a16="http://schemas.microsoft.com/office/drawing/2014/main" id="{508DDE68-F28F-0FBB-FAF4-059C2BB286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1650" y="4300064"/>
            <a:ext cx="429804" cy="485425"/>
          </a:xfrm>
          <a:prstGeom prst="rect">
            <a:avLst/>
          </a:prstGeom>
        </p:spPr>
      </p:pic>
      <p:pic>
        <p:nvPicPr>
          <p:cNvPr id="101" name="Picture 100" descr="Icon&#10;&#10;Description automatically generated with medium confidence">
            <a:extLst>
              <a:ext uri="{FF2B5EF4-FFF2-40B4-BE49-F238E27FC236}">
                <a16:creationId xmlns:a16="http://schemas.microsoft.com/office/drawing/2014/main" id="{229226FD-C4B7-FD45-E4C5-D492FA1B6B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6013" y="4285010"/>
            <a:ext cx="446300" cy="504056"/>
          </a:xfrm>
          <a:prstGeom prst="rect">
            <a:avLst/>
          </a:prstGeom>
        </p:spPr>
      </p:pic>
      <p:pic>
        <p:nvPicPr>
          <p:cNvPr id="102" name="Picture 101" descr="Icon&#10;&#10;Description automatically generated with medium confidence">
            <a:extLst>
              <a:ext uri="{FF2B5EF4-FFF2-40B4-BE49-F238E27FC236}">
                <a16:creationId xmlns:a16="http://schemas.microsoft.com/office/drawing/2014/main" id="{0FB0AFD7-C028-E788-136B-5801A12393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2504" y="4281432"/>
            <a:ext cx="446300" cy="504056"/>
          </a:xfrm>
          <a:prstGeom prst="rect">
            <a:avLst/>
          </a:prstGeom>
        </p:spPr>
      </p:pic>
      <p:pic>
        <p:nvPicPr>
          <p:cNvPr id="103" name="Picture 102" descr="Icon&#10;&#10;Description automatically generated with medium confidence">
            <a:extLst>
              <a:ext uri="{FF2B5EF4-FFF2-40B4-BE49-F238E27FC236}">
                <a16:creationId xmlns:a16="http://schemas.microsoft.com/office/drawing/2014/main" id="{77F9CF2A-9045-A593-3AE9-4B2336964D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63778" y="4300064"/>
            <a:ext cx="429804" cy="485425"/>
          </a:xfrm>
          <a:prstGeom prst="rect">
            <a:avLst/>
          </a:prstGeom>
        </p:spPr>
      </p:pic>
      <p:pic>
        <p:nvPicPr>
          <p:cNvPr id="104" name="Picture 103" descr="Icon&#10;&#10;Description automatically generated with medium confidence">
            <a:extLst>
              <a:ext uri="{FF2B5EF4-FFF2-40B4-BE49-F238E27FC236}">
                <a16:creationId xmlns:a16="http://schemas.microsoft.com/office/drawing/2014/main" id="{EF7DFCEC-0D8D-F477-D48B-05488BBA9E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8141" y="4285010"/>
            <a:ext cx="446300" cy="504056"/>
          </a:xfrm>
          <a:prstGeom prst="rect">
            <a:avLst/>
          </a:prstGeom>
        </p:spPr>
      </p:pic>
      <p:pic>
        <p:nvPicPr>
          <p:cNvPr id="105" name="Picture 104" descr="Icon&#10;&#10;Description automatically generated with medium confidence">
            <a:extLst>
              <a:ext uri="{FF2B5EF4-FFF2-40B4-BE49-F238E27FC236}">
                <a16:creationId xmlns:a16="http://schemas.microsoft.com/office/drawing/2014/main" id="{01F2F832-BC42-DB74-294A-2306DB6CD2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7865" y="4841345"/>
            <a:ext cx="446300" cy="504056"/>
          </a:xfrm>
          <a:prstGeom prst="rect">
            <a:avLst/>
          </a:prstGeom>
        </p:spPr>
      </p:pic>
      <p:pic>
        <p:nvPicPr>
          <p:cNvPr id="106" name="Picture 105" descr="Icon&#10;&#10;Description automatically generated with medium confidence">
            <a:extLst>
              <a:ext uri="{FF2B5EF4-FFF2-40B4-BE49-F238E27FC236}">
                <a16:creationId xmlns:a16="http://schemas.microsoft.com/office/drawing/2014/main" id="{32C58CD4-A9AC-8524-B927-ACD0432ADC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1284" y="4859976"/>
            <a:ext cx="446300" cy="504056"/>
          </a:xfrm>
          <a:prstGeom prst="rect">
            <a:avLst/>
          </a:prstGeom>
        </p:spPr>
      </p:pic>
      <p:pic>
        <p:nvPicPr>
          <p:cNvPr id="107" name="Picture 106" descr="Icon&#10;&#10;Description automatically generated with medium confidence">
            <a:extLst>
              <a:ext uri="{FF2B5EF4-FFF2-40B4-BE49-F238E27FC236}">
                <a16:creationId xmlns:a16="http://schemas.microsoft.com/office/drawing/2014/main" id="{A996C42B-6031-82C9-E082-FC5AE8BDAD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0811" y="4843423"/>
            <a:ext cx="446300" cy="504056"/>
          </a:xfrm>
          <a:prstGeom prst="rect">
            <a:avLst/>
          </a:prstGeom>
        </p:spPr>
      </p:pic>
      <p:pic>
        <p:nvPicPr>
          <p:cNvPr id="108" name="Picture 107" descr="Icon&#10;&#10;Description automatically generated with medium confidence">
            <a:extLst>
              <a:ext uri="{FF2B5EF4-FFF2-40B4-BE49-F238E27FC236}">
                <a16:creationId xmlns:a16="http://schemas.microsoft.com/office/drawing/2014/main" id="{7F159D98-266F-ABED-D3F3-DC24F46764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62085" y="4862055"/>
            <a:ext cx="429804" cy="485425"/>
          </a:xfrm>
          <a:prstGeom prst="rect">
            <a:avLst/>
          </a:prstGeom>
        </p:spPr>
      </p:pic>
      <p:pic>
        <p:nvPicPr>
          <p:cNvPr id="109" name="Picture 108" descr="Icon&#10;&#10;Description automatically generated with medium confidence">
            <a:extLst>
              <a:ext uri="{FF2B5EF4-FFF2-40B4-BE49-F238E27FC236}">
                <a16:creationId xmlns:a16="http://schemas.microsoft.com/office/drawing/2014/main" id="{EFC8C2F7-86E0-BE21-4793-21B085DCD6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6448" y="4847001"/>
            <a:ext cx="446300" cy="504056"/>
          </a:xfrm>
          <a:prstGeom prst="rect">
            <a:avLst/>
          </a:prstGeom>
        </p:spPr>
      </p:pic>
      <p:pic>
        <p:nvPicPr>
          <p:cNvPr id="110" name="Picture 109" descr="Icon&#10;&#10;Description automatically generated with medium confidence">
            <a:extLst>
              <a:ext uri="{FF2B5EF4-FFF2-40B4-BE49-F238E27FC236}">
                <a16:creationId xmlns:a16="http://schemas.microsoft.com/office/drawing/2014/main" id="{75F0B3EC-D031-9DC7-D15D-5590C9EAF5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2920" y="5568062"/>
            <a:ext cx="877826" cy="991427"/>
          </a:xfrm>
          <a:prstGeom prst="rect">
            <a:avLst/>
          </a:prstGeom>
        </p:spPr>
      </p:pic>
      <p:pic>
        <p:nvPicPr>
          <p:cNvPr id="111" name="Picture 110" descr="Icon&#10;&#10;Description automatically generated with medium confidence">
            <a:extLst>
              <a:ext uri="{FF2B5EF4-FFF2-40B4-BE49-F238E27FC236}">
                <a16:creationId xmlns:a16="http://schemas.microsoft.com/office/drawing/2014/main" id="{DF3FEE30-332A-1A97-B6A0-7A6FF68D28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0377" y="5593433"/>
            <a:ext cx="510057" cy="576064"/>
          </a:xfrm>
          <a:prstGeom prst="rect">
            <a:avLst/>
          </a:prstGeom>
        </p:spPr>
      </p:pic>
      <p:pic>
        <p:nvPicPr>
          <p:cNvPr id="112" name="Picture 111" descr="Icon&#10;&#10;Description automatically generated with medium confidence">
            <a:extLst>
              <a:ext uri="{FF2B5EF4-FFF2-40B4-BE49-F238E27FC236}">
                <a16:creationId xmlns:a16="http://schemas.microsoft.com/office/drawing/2014/main" id="{3B48EAD6-2912-CAA8-7EF8-97EBDE2750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2048" y="5593433"/>
            <a:ext cx="510057" cy="576064"/>
          </a:xfrm>
          <a:prstGeom prst="rect">
            <a:avLst/>
          </a:prstGeom>
        </p:spPr>
      </p:pic>
      <p:pic>
        <p:nvPicPr>
          <p:cNvPr id="113" name="Picture 112" descr="Icon&#10;&#10;Description automatically generated with medium confidence">
            <a:extLst>
              <a:ext uri="{FF2B5EF4-FFF2-40B4-BE49-F238E27FC236}">
                <a16:creationId xmlns:a16="http://schemas.microsoft.com/office/drawing/2014/main" id="{E1F62804-2E94-BF55-828A-E192F6AB31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60496" y="5641414"/>
            <a:ext cx="446300" cy="504056"/>
          </a:xfrm>
          <a:prstGeom prst="rect">
            <a:avLst/>
          </a:prstGeom>
        </p:spPr>
      </p:pic>
      <p:pic>
        <p:nvPicPr>
          <p:cNvPr id="114" name="Picture 113" descr="Icon&#10;&#10;Description automatically generated with medium confidence">
            <a:extLst>
              <a:ext uri="{FF2B5EF4-FFF2-40B4-BE49-F238E27FC236}">
                <a16:creationId xmlns:a16="http://schemas.microsoft.com/office/drawing/2014/main" id="{C65D8A4D-B642-49D2-235D-4BB5E406B7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52584" y="5641414"/>
            <a:ext cx="446300" cy="504056"/>
          </a:xfrm>
          <a:prstGeom prst="rect">
            <a:avLst/>
          </a:prstGeom>
        </p:spPr>
      </p:pic>
      <p:pic>
        <p:nvPicPr>
          <p:cNvPr id="115" name="Picture 114" descr="Icon&#10;&#10;Description automatically generated with medium confidence">
            <a:extLst>
              <a:ext uri="{FF2B5EF4-FFF2-40B4-BE49-F238E27FC236}">
                <a16:creationId xmlns:a16="http://schemas.microsoft.com/office/drawing/2014/main" id="{4615CD47-0006-3559-FDEB-F4975E3F72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8897" y="6220692"/>
            <a:ext cx="446300" cy="504056"/>
          </a:xfrm>
          <a:prstGeom prst="rect">
            <a:avLst/>
          </a:prstGeom>
        </p:spPr>
      </p:pic>
      <p:sp>
        <p:nvSpPr>
          <p:cNvPr id="117" name="TextBox 116">
            <a:extLst>
              <a:ext uri="{FF2B5EF4-FFF2-40B4-BE49-F238E27FC236}">
                <a16:creationId xmlns:a16="http://schemas.microsoft.com/office/drawing/2014/main" id="{7E4A664F-2154-46BC-61FA-D2E672CEBE0B}"/>
              </a:ext>
            </a:extLst>
          </p:cNvPr>
          <p:cNvSpPr txBox="1"/>
          <p:nvPr/>
        </p:nvSpPr>
        <p:spPr>
          <a:xfrm>
            <a:off x="407369" y="3347700"/>
            <a:ext cx="10112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</a:rPr>
              <a:t>Gen1</a:t>
            </a:r>
            <a:endParaRPr lang="en-CH" b="1" dirty="0">
              <a:solidFill>
                <a:schemeClr val="tx2"/>
              </a:solidFill>
            </a:endParaRP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2CF7C613-7300-031D-A40C-12F50AFB7C32}"/>
              </a:ext>
            </a:extLst>
          </p:cNvPr>
          <p:cNvSpPr txBox="1"/>
          <p:nvPr/>
        </p:nvSpPr>
        <p:spPr>
          <a:xfrm>
            <a:off x="407369" y="4624320"/>
            <a:ext cx="10112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</a:rPr>
              <a:t>Gen2</a:t>
            </a:r>
            <a:endParaRPr lang="en-CH" b="1" dirty="0">
              <a:solidFill>
                <a:schemeClr val="tx2"/>
              </a:solidFill>
            </a:endParaRP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61E2B469-8A28-3459-F56B-2E03F5083FF8}"/>
              </a:ext>
            </a:extLst>
          </p:cNvPr>
          <p:cNvSpPr txBox="1"/>
          <p:nvPr/>
        </p:nvSpPr>
        <p:spPr>
          <a:xfrm>
            <a:off x="407369" y="5881465"/>
            <a:ext cx="10112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</a:rPr>
              <a:t>Gen3</a:t>
            </a:r>
            <a:endParaRPr lang="en-CH" b="1" dirty="0">
              <a:solidFill>
                <a:schemeClr val="tx2"/>
              </a:solidFill>
            </a:endParaRPr>
          </a:p>
        </p:txBody>
      </p:sp>
      <p:pic>
        <p:nvPicPr>
          <p:cNvPr id="120" name="Picture 119" descr="Icon&#10;&#10;Description automatically generated with medium confidence">
            <a:extLst>
              <a:ext uri="{FF2B5EF4-FFF2-40B4-BE49-F238E27FC236}">
                <a16:creationId xmlns:a16="http://schemas.microsoft.com/office/drawing/2014/main" id="{E30EAA04-25F5-8AC7-25C7-93C12AA3FF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8292" y="5647833"/>
            <a:ext cx="446300" cy="504056"/>
          </a:xfrm>
          <a:prstGeom prst="rect">
            <a:avLst/>
          </a:prstGeom>
        </p:spPr>
      </p:pic>
      <p:pic>
        <p:nvPicPr>
          <p:cNvPr id="121" name="Picture 120" descr="Icon&#10;&#10;Description automatically generated with medium confidence">
            <a:extLst>
              <a:ext uri="{FF2B5EF4-FFF2-40B4-BE49-F238E27FC236}">
                <a16:creationId xmlns:a16="http://schemas.microsoft.com/office/drawing/2014/main" id="{1038AC40-0095-31DF-CB4E-E85885EE47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7809" y="6169497"/>
            <a:ext cx="446300" cy="504056"/>
          </a:xfrm>
          <a:prstGeom prst="rect">
            <a:avLst/>
          </a:prstGeom>
        </p:spPr>
      </p:pic>
      <p:pic>
        <p:nvPicPr>
          <p:cNvPr id="122" name="Picture 121" descr="Icon&#10;&#10;Description automatically generated with medium confidence">
            <a:extLst>
              <a:ext uri="{FF2B5EF4-FFF2-40B4-BE49-F238E27FC236}">
                <a16:creationId xmlns:a16="http://schemas.microsoft.com/office/drawing/2014/main" id="{1E1F083A-CBFC-79A1-B7F0-7DAF493CD8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39897" y="6169497"/>
            <a:ext cx="446300" cy="504056"/>
          </a:xfrm>
          <a:prstGeom prst="rect">
            <a:avLst/>
          </a:prstGeom>
        </p:spPr>
      </p:pic>
      <p:pic>
        <p:nvPicPr>
          <p:cNvPr id="123" name="Picture 122" descr="Icon&#10;&#10;Description automatically generated with medium confidence">
            <a:extLst>
              <a:ext uri="{FF2B5EF4-FFF2-40B4-BE49-F238E27FC236}">
                <a16:creationId xmlns:a16="http://schemas.microsoft.com/office/drawing/2014/main" id="{446A6249-A8AB-21C2-4110-C2FA53458B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5605" y="6175916"/>
            <a:ext cx="446300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361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500"/>
                            </p:stCondLst>
                            <p:childTnLst>
                              <p:par>
                                <p:cTn id="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500"/>
                            </p:stCondLst>
                            <p:childTnLst>
                              <p:par>
                                <p:cTn id="1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000"/>
                            </p:stCondLst>
                            <p:childTnLst>
                              <p:par>
                                <p:cTn id="1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" grpId="0"/>
      <p:bldP spid="118" grpId="0"/>
      <p:bldP spid="119" grpId="0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2840</TotalTime>
  <Words>1767</Words>
  <Application>Microsoft Office PowerPoint</Application>
  <PresentationFormat>Widescreen</PresentationFormat>
  <Paragraphs>637</Paragraphs>
  <Slides>26</Slides>
  <Notes>0</Notes>
  <HiddenSlides>7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Cambria Math</vt:lpstr>
      <vt:lpstr>Segoe UI Light Body</vt:lpstr>
      <vt:lpstr>Trebuchet MS</vt:lpstr>
      <vt:lpstr>Wingdings</vt:lpstr>
      <vt:lpstr>Wingdings 3</vt:lpstr>
      <vt:lpstr>Facet</vt:lpstr>
      <vt:lpstr>A Few ideas in Bharatiya Ganita</vt:lpstr>
      <vt:lpstr>Exercise</vt:lpstr>
      <vt:lpstr>Bhaskara’s sine approximation</vt:lpstr>
      <vt:lpstr>Two ascetics problem of Brahmagupta</vt:lpstr>
      <vt:lpstr>Two ascetics problem</vt:lpstr>
      <vt:lpstr>Exercise</vt:lpstr>
      <vt:lpstr>Two ascetics problem</vt:lpstr>
      <vt:lpstr>Narayana sequence</vt:lpstr>
      <vt:lpstr>Narayana sequence</vt:lpstr>
      <vt:lpstr>Supergolden ratio</vt:lpstr>
      <vt:lpstr>Narayana sequence</vt:lpstr>
      <vt:lpstr>Combinations – Prastārā</vt:lpstr>
      <vt:lpstr>Combinations – Prastārā</vt:lpstr>
      <vt:lpstr>Combinations – Ladduka Chalanā</vt:lpstr>
      <vt:lpstr>Exercise</vt:lpstr>
      <vt:lpstr>Combinations – Second method: Loshtaka Prastārā (Varāhamihira)</vt:lpstr>
      <vt:lpstr>Combinations – Prastārā</vt:lpstr>
      <vt:lpstr>Permutations: Sārngadevā’s Tāna prastārā</vt:lpstr>
      <vt:lpstr>Sārngadevā’s Tāna prastārā</vt:lpstr>
      <vt:lpstr>Sārngadevā’s Tāna prastārā</vt:lpstr>
      <vt:lpstr>Exercise</vt:lpstr>
      <vt:lpstr>Operations with Zero</vt:lpstr>
      <vt:lpstr>Factorisation in Indian mathematics</vt:lpstr>
      <vt:lpstr>Factorisation in Indian mathematics</vt:lpstr>
      <vt:lpstr>Factorisation in Indian mathematics</vt:lpstr>
      <vt:lpstr>Factorisation in Indian mathematics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Raghavan Raghavasimhan</dc:creator>
  <cp:lastModifiedBy>Raghavasimhan Thirunarayanan</cp:lastModifiedBy>
  <cp:revision>1</cp:revision>
  <dcterms:created xsi:type="dcterms:W3CDTF">2024-02-12T03:56:26Z</dcterms:created>
  <dcterms:modified xsi:type="dcterms:W3CDTF">2024-02-14T06:55:28Z</dcterms:modified>
</cp:coreProperties>
</file>