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A34C-13BE-4C6A-BD53-F21A464094F1}" type="datetimeFigureOut">
              <a:rPr lang="en-IN" smtClean="0"/>
              <a:t>11-06-2019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7EEB-0264-418B-B8B0-DEC320639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565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A34C-13BE-4C6A-BD53-F21A464094F1}" type="datetimeFigureOut">
              <a:rPr lang="en-IN" smtClean="0"/>
              <a:t>11-06-2019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7EEB-0264-418B-B8B0-DEC320639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666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A34C-13BE-4C6A-BD53-F21A464094F1}" type="datetimeFigureOut">
              <a:rPr lang="en-IN" smtClean="0"/>
              <a:t>11-06-2019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7EEB-0264-418B-B8B0-DEC320639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581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A34C-13BE-4C6A-BD53-F21A464094F1}" type="datetimeFigureOut">
              <a:rPr lang="en-IN" smtClean="0"/>
              <a:t>11-06-2019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7EEB-0264-418B-B8B0-DEC320639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016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A34C-13BE-4C6A-BD53-F21A464094F1}" type="datetimeFigureOut">
              <a:rPr lang="en-IN" smtClean="0"/>
              <a:t>11-06-2019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7EEB-0264-418B-B8B0-DEC320639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11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A34C-13BE-4C6A-BD53-F21A464094F1}" type="datetimeFigureOut">
              <a:rPr lang="en-IN" smtClean="0"/>
              <a:t>11-06-2019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7EEB-0264-418B-B8B0-DEC320639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960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A34C-13BE-4C6A-BD53-F21A464094F1}" type="datetimeFigureOut">
              <a:rPr lang="en-IN" smtClean="0"/>
              <a:t>11-06-2019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7EEB-0264-418B-B8B0-DEC320639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054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A34C-13BE-4C6A-BD53-F21A464094F1}" type="datetimeFigureOut">
              <a:rPr lang="en-IN" smtClean="0"/>
              <a:t>11-06-2019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7EEB-0264-418B-B8B0-DEC320639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267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A34C-13BE-4C6A-BD53-F21A464094F1}" type="datetimeFigureOut">
              <a:rPr lang="en-IN" smtClean="0"/>
              <a:t>11-06-2019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7EEB-0264-418B-B8B0-DEC320639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152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A34C-13BE-4C6A-BD53-F21A464094F1}" type="datetimeFigureOut">
              <a:rPr lang="en-IN" smtClean="0"/>
              <a:t>11-06-2019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7EEB-0264-418B-B8B0-DEC320639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115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AA34C-13BE-4C6A-BD53-F21A464094F1}" type="datetimeFigureOut">
              <a:rPr lang="en-IN" smtClean="0"/>
              <a:t>11-06-2019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7EEB-0264-418B-B8B0-DEC320639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570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AA34C-13BE-4C6A-BD53-F21A464094F1}" type="datetimeFigureOut">
              <a:rPr lang="en-IN" smtClean="0"/>
              <a:t>11-06-2019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C7EEB-0264-418B-B8B0-DEC3206392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448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352839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Easy Formatting and </a:t>
            </a:r>
            <a:br>
              <a:rPr lang="en-US" b="1" dirty="0" smtClean="0">
                <a:latin typeface="Aharoni" pitchFamily="2" charset="-79"/>
                <a:cs typeface="Aharoni" pitchFamily="2" charset="-79"/>
              </a:rPr>
            </a:br>
            <a:r>
              <a:rPr lang="en-US" b="1" dirty="0" smtClean="0">
                <a:latin typeface="Aharoni" pitchFamily="2" charset="-79"/>
                <a:cs typeface="Aharoni" pitchFamily="2" charset="-79"/>
              </a:rPr>
              <a:t>Useful Features of </a:t>
            </a:r>
            <a:br>
              <a:rPr lang="en-US" b="1" dirty="0" smtClean="0">
                <a:latin typeface="Aharoni" pitchFamily="2" charset="-79"/>
                <a:cs typeface="Aharoni" pitchFamily="2" charset="-79"/>
              </a:rPr>
            </a:br>
            <a:r>
              <a:rPr lang="en-US" b="1" dirty="0" smtClean="0">
                <a:latin typeface="Aharoni" pitchFamily="2" charset="-79"/>
                <a:cs typeface="Aharoni" pitchFamily="2" charset="-79"/>
              </a:rPr>
              <a:t>Microsoft Word (</a:t>
            </a:r>
            <a:r>
              <a:rPr lang="en-US" b="1" dirty="0" err="1" smtClean="0">
                <a:latin typeface="Aharoni" pitchFamily="2" charset="-79"/>
                <a:cs typeface="Aharoni" pitchFamily="2" charset="-79"/>
              </a:rPr>
              <a:t>MSW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)</a:t>
            </a:r>
          </a:p>
        </p:txBody>
      </p:sp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-30021" y="5445224"/>
            <a:ext cx="9174021" cy="648791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SDC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| 16 May 2019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30021" y="397864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Tenils W Solanki</a:t>
            </a:r>
            <a:endParaRPr lang="en-IN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27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Brief of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MSW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Since 1989 </a:t>
            </a:r>
            <a:r>
              <a:rPr lang="en-US" b="1" dirty="0" err="1" smtClean="0">
                <a:latin typeface="Book Antiqua" pitchFamily="18" charset="0"/>
              </a:rPr>
              <a:t>MSW</a:t>
            </a:r>
            <a:r>
              <a:rPr lang="en-US" b="1" dirty="0" smtClean="0">
                <a:latin typeface="Book Antiqua" pitchFamily="18" charset="0"/>
              </a:rPr>
              <a:t> continues upgrading</a:t>
            </a:r>
          </a:p>
          <a:p>
            <a:r>
              <a:rPr lang="en-US" b="1" dirty="0" smtClean="0">
                <a:latin typeface="Book Antiqua" pitchFamily="18" charset="0"/>
              </a:rPr>
              <a:t>From all 16.0 versions, only last four versions (14.0-2010, 15.0-2013, 16.0-2016, 16.0-2019) are supporting.</a:t>
            </a:r>
          </a:p>
          <a:p>
            <a:r>
              <a:rPr lang="en-US" b="1" dirty="0" smtClean="0">
                <a:latin typeface="Book Antiqua" pitchFamily="18" charset="0"/>
              </a:rPr>
              <a:t>MS Word also available for Mac OS,  MS-DOS.</a:t>
            </a:r>
          </a:p>
          <a:p>
            <a:r>
              <a:rPr lang="en-US" b="1" dirty="0" smtClean="0">
                <a:latin typeface="Book Antiqua" pitchFamily="18" charset="0"/>
              </a:rPr>
              <a:t>MS Word is a part of Microsoft Office.</a:t>
            </a:r>
          </a:p>
          <a:p>
            <a:endParaRPr lang="en-IN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33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Uses of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MSW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Book Antiqua" pitchFamily="18" charset="0"/>
              </a:rPr>
              <a:t>Letter, Noting drafting</a:t>
            </a:r>
          </a:p>
          <a:p>
            <a:r>
              <a:rPr lang="en-US" b="1" dirty="0" smtClean="0">
                <a:latin typeface="Book Antiqua" pitchFamily="18" charset="0"/>
              </a:rPr>
              <a:t>Publishing (Book, Thesis etc.)</a:t>
            </a:r>
          </a:p>
          <a:p>
            <a:r>
              <a:rPr lang="en-US" b="1" dirty="0" smtClean="0">
                <a:latin typeface="Book Antiqua" pitchFamily="18" charset="0"/>
              </a:rPr>
              <a:t>Preparation of Advertisement </a:t>
            </a:r>
          </a:p>
          <a:p>
            <a:r>
              <a:rPr lang="en-US" b="1" dirty="0" err="1" smtClean="0">
                <a:latin typeface="Book Antiqua" pitchFamily="18" charset="0"/>
              </a:rPr>
              <a:t>Lables</a:t>
            </a:r>
            <a:endParaRPr lang="en-US" b="1" dirty="0" smtClean="0">
              <a:latin typeface="Book Antiqua" pitchFamily="18" charset="0"/>
            </a:endParaRPr>
          </a:p>
          <a:p>
            <a:r>
              <a:rPr lang="en-US" b="1" dirty="0" smtClean="0">
                <a:latin typeface="Book Antiqua" pitchFamily="18" charset="0"/>
              </a:rPr>
              <a:t>Envelopes</a:t>
            </a:r>
          </a:p>
          <a:p>
            <a:r>
              <a:rPr lang="en-US" b="1" dirty="0" smtClean="0">
                <a:latin typeface="Book Antiqua" pitchFamily="18" charset="0"/>
              </a:rPr>
              <a:t>Spelling checking</a:t>
            </a:r>
          </a:p>
          <a:p>
            <a:r>
              <a:rPr lang="en-US" b="1" dirty="0" smtClean="0">
                <a:latin typeface="Book Antiqua" pitchFamily="18" charset="0"/>
              </a:rPr>
              <a:t>PDF conversion</a:t>
            </a:r>
          </a:p>
          <a:p>
            <a:endParaRPr lang="en-US" b="1" dirty="0" smtClean="0">
              <a:latin typeface="Book Antiqua" pitchFamily="18" charset="0"/>
            </a:endParaRPr>
          </a:p>
          <a:p>
            <a:endParaRPr lang="en-IN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13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Content Covered</a:t>
            </a:r>
            <a:endParaRPr lang="en-IN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4500" b="1" dirty="0" smtClean="0">
                <a:latin typeface="Book Antiqua" pitchFamily="18" charset="0"/>
              </a:rPr>
              <a:t>General Points to note (</a:t>
            </a:r>
            <a:r>
              <a:rPr lang="en-IN" sz="4500" b="1" dirty="0">
                <a:latin typeface="Book Antiqua" pitchFamily="18" charset="0"/>
              </a:rPr>
              <a:t>Paper </a:t>
            </a:r>
            <a:r>
              <a:rPr lang="en-IN" sz="4500" b="1" dirty="0" smtClean="0">
                <a:latin typeface="Book Antiqua" pitchFamily="18" charset="0"/>
              </a:rPr>
              <a:t>selection, Font selection, Margins </a:t>
            </a:r>
            <a:r>
              <a:rPr lang="en-IN" sz="4500" b="1" dirty="0">
                <a:latin typeface="Book Antiqua" pitchFamily="18" charset="0"/>
              </a:rPr>
              <a:t>(Mirror Margin)</a:t>
            </a:r>
          </a:p>
          <a:p>
            <a:r>
              <a:rPr lang="en-IN" sz="4500" b="1" dirty="0" smtClean="0">
                <a:latin typeface="Book Antiqua" pitchFamily="18" charset="0"/>
              </a:rPr>
              <a:t>Header </a:t>
            </a:r>
            <a:r>
              <a:rPr lang="en-IN" sz="4500" b="1" dirty="0">
                <a:latin typeface="Book Antiqua" pitchFamily="18" charset="0"/>
              </a:rPr>
              <a:t>Footer</a:t>
            </a:r>
          </a:p>
          <a:p>
            <a:r>
              <a:rPr lang="en-IN" sz="4500" b="1" dirty="0" smtClean="0">
                <a:latin typeface="Book Antiqua" pitchFamily="18" charset="0"/>
              </a:rPr>
              <a:t>Table &amp; Table </a:t>
            </a:r>
            <a:r>
              <a:rPr lang="en-IN" sz="4500" b="1" dirty="0">
                <a:latin typeface="Book Antiqua" pitchFamily="18" charset="0"/>
              </a:rPr>
              <a:t>Heading</a:t>
            </a:r>
          </a:p>
          <a:p>
            <a:r>
              <a:rPr lang="en-IN" sz="4500" b="1" dirty="0">
                <a:latin typeface="Book Antiqua" pitchFamily="18" charset="0"/>
              </a:rPr>
              <a:t>Line Spacing</a:t>
            </a:r>
          </a:p>
          <a:p>
            <a:r>
              <a:rPr lang="en-IN" sz="4500" b="1" dirty="0" smtClean="0">
                <a:latin typeface="Book Antiqua" pitchFamily="18" charset="0"/>
              </a:rPr>
              <a:t>Image </a:t>
            </a:r>
            <a:r>
              <a:rPr lang="en-IN" sz="4500" b="1" dirty="0">
                <a:latin typeface="Book Antiqua" pitchFamily="18" charset="0"/>
              </a:rPr>
              <a:t>Cleaning</a:t>
            </a:r>
          </a:p>
          <a:p>
            <a:r>
              <a:rPr lang="en-IN" sz="4500" b="1" dirty="0">
                <a:latin typeface="Book Antiqua" pitchFamily="18" charset="0"/>
              </a:rPr>
              <a:t>Column</a:t>
            </a:r>
          </a:p>
          <a:p>
            <a:r>
              <a:rPr lang="en-IN" sz="4500" b="1" dirty="0" smtClean="0">
                <a:latin typeface="Book Antiqua" pitchFamily="18" charset="0"/>
              </a:rPr>
              <a:t>Comparison of Document</a:t>
            </a:r>
          </a:p>
          <a:p>
            <a:r>
              <a:rPr lang="en-IN" sz="4500" b="1" dirty="0" smtClean="0">
                <a:latin typeface="Book Antiqua" pitchFamily="18" charset="0"/>
              </a:rPr>
              <a:t>Excel to Word formatting</a:t>
            </a:r>
          </a:p>
          <a:p>
            <a:r>
              <a:rPr lang="en-IN" sz="4500" b="1" dirty="0" smtClean="0">
                <a:latin typeface="Book Antiqua" pitchFamily="18" charset="0"/>
              </a:rPr>
              <a:t>Name Plate</a:t>
            </a:r>
          </a:p>
          <a:p>
            <a:r>
              <a:rPr lang="en-IN" sz="4500" b="1" dirty="0" smtClean="0">
                <a:latin typeface="Book Antiqua" pitchFamily="18" charset="0"/>
              </a:rPr>
              <a:t>Envelope </a:t>
            </a:r>
            <a:r>
              <a:rPr lang="en-IN" sz="4500" b="1" dirty="0">
                <a:latin typeface="Book Antiqua" pitchFamily="18" charset="0"/>
              </a:rPr>
              <a:t>printing</a:t>
            </a:r>
          </a:p>
          <a:p>
            <a:r>
              <a:rPr lang="en-IN" sz="4500" b="1" dirty="0" smtClean="0">
                <a:latin typeface="Book Antiqua" pitchFamily="18" charset="0"/>
              </a:rPr>
              <a:t>Referencing (Heading - Cross-reference)</a:t>
            </a:r>
          </a:p>
          <a:p>
            <a:r>
              <a:rPr lang="en-IN" sz="4500" b="1" dirty="0" smtClean="0">
                <a:latin typeface="Book Antiqua" pitchFamily="18" charset="0"/>
              </a:rPr>
              <a:t>Page Break </a:t>
            </a:r>
          </a:p>
          <a:p>
            <a:r>
              <a:rPr lang="en-IN" sz="4500" b="1" dirty="0" smtClean="0">
                <a:latin typeface="Book Antiqua" pitchFamily="18" charset="0"/>
              </a:rPr>
              <a:t>Table </a:t>
            </a:r>
            <a:r>
              <a:rPr lang="en-IN" sz="4500" b="1" dirty="0">
                <a:latin typeface="Book Antiqua" pitchFamily="18" charset="0"/>
              </a:rPr>
              <a:t>of Contents/ </a:t>
            </a:r>
            <a:r>
              <a:rPr lang="en-IN" sz="4500" b="1" dirty="0" smtClean="0">
                <a:latin typeface="Book Antiqua" pitchFamily="18" charset="0"/>
              </a:rPr>
              <a:t>Index</a:t>
            </a:r>
            <a:endParaRPr lang="en-IN" sz="45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07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Aharoni" pitchFamily="2" charset="-79"/>
                <a:cs typeface="Aharoni" pitchFamily="2" charset="-79"/>
              </a:rPr>
              <a:t>Let’s Go to </a:t>
            </a:r>
            <a:br>
              <a:rPr lang="en-US" sz="66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6600" b="1" dirty="0" smtClean="0">
                <a:latin typeface="Aharoni" pitchFamily="2" charset="-79"/>
                <a:cs typeface="Aharoni" pitchFamily="2" charset="-79"/>
              </a:rPr>
              <a:t>Microsoft Word……</a:t>
            </a:r>
            <a:endParaRPr lang="en-IN" sz="6600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8526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138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Easy Formatting and  Useful Features of  Microsoft Word (MSW)</vt:lpstr>
      <vt:lpstr>Brief of MSW</vt:lpstr>
      <vt:lpstr>Uses of MSW</vt:lpstr>
      <vt:lpstr>Content Covered</vt:lpstr>
      <vt:lpstr>Let’s Go to  Microsoft Word……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Formatting and Useful Features of  Microsoft Word (MSW)</dc:title>
  <dc:creator>IITGN</dc:creator>
  <cp:lastModifiedBy>IITGN</cp:lastModifiedBy>
  <cp:revision>9</cp:revision>
  <dcterms:created xsi:type="dcterms:W3CDTF">2019-05-16T06:08:33Z</dcterms:created>
  <dcterms:modified xsi:type="dcterms:W3CDTF">2019-06-11T04:39:16Z</dcterms:modified>
</cp:coreProperties>
</file>